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303" r:id="rId2"/>
    <p:sldId id="334" r:id="rId3"/>
    <p:sldId id="335" r:id="rId4"/>
    <p:sldId id="336" r:id="rId5"/>
    <p:sldId id="326" r:id="rId6"/>
    <p:sldId id="345" r:id="rId7"/>
    <p:sldId id="339" r:id="rId8"/>
    <p:sldId id="346" r:id="rId9"/>
    <p:sldId id="347" r:id="rId10"/>
    <p:sldId id="350" r:id="rId11"/>
    <p:sldId id="351" r:id="rId12"/>
    <p:sldId id="349" r:id="rId13"/>
    <p:sldId id="341" r:id="rId14"/>
    <p:sldId id="343" r:id="rId15"/>
    <p:sldId id="342" r:id="rId16"/>
    <p:sldId id="352" r:id="rId17"/>
    <p:sldId id="338" r:id="rId18"/>
    <p:sldId id="353" r:id="rId19"/>
    <p:sldId id="340" r:id="rId20"/>
    <p:sldId id="354" r:id="rId21"/>
    <p:sldId id="355" r:id="rId22"/>
    <p:sldId id="333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9895"/>
    <a:srgbClr val="488192"/>
    <a:srgbClr val="D8B7B0"/>
    <a:srgbClr val="E2BAB8"/>
    <a:srgbClr val="89ACB6"/>
    <a:srgbClr val="F2F2F2"/>
    <a:srgbClr val="6494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4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5509E4B0-468B-46CB-9E37-76FC1FB32857}" type="datetimeFigureOut">
              <a:rPr lang="zh-CN" altLang="en-US" smtClean="0"/>
              <a:pPr/>
              <a:t>2022/11/15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B95F13E6-F385-454A-8396-F2331B9EFC9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5553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814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995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839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957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671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255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4281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861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860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0170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1979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005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063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187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879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5278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4839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3988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936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4211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1000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D3A6E-BDEE-4A4B-9664-3AD2DAEDBD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108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216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38C5C1-FEAB-4F47-B064-112B64A38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0000" y="857250"/>
            <a:ext cx="3409950" cy="3409950"/>
          </a:xfrm>
          <a:custGeom>
            <a:avLst/>
            <a:gdLst>
              <a:gd name="connsiteX0" fmla="*/ 1704975 w 3409950"/>
              <a:gd name="connsiteY0" fmla="*/ 0 h 3409950"/>
              <a:gd name="connsiteX1" fmla="*/ 3409950 w 3409950"/>
              <a:gd name="connsiteY1" fmla="*/ 1704975 h 3409950"/>
              <a:gd name="connsiteX2" fmla="*/ 1704975 w 3409950"/>
              <a:gd name="connsiteY2" fmla="*/ 3409950 h 3409950"/>
              <a:gd name="connsiteX3" fmla="*/ 0 w 3409950"/>
              <a:gd name="connsiteY3" fmla="*/ 1704975 h 3409950"/>
              <a:gd name="connsiteX4" fmla="*/ 1704975 w 3409950"/>
              <a:gd name="connsiteY4" fmla="*/ 0 h 340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950" h="3409950">
                <a:moveTo>
                  <a:pt x="1704975" y="0"/>
                </a:moveTo>
                <a:cubicBezTo>
                  <a:pt x="2646607" y="0"/>
                  <a:pt x="3409950" y="763343"/>
                  <a:pt x="3409950" y="1704975"/>
                </a:cubicBezTo>
                <a:cubicBezTo>
                  <a:pt x="3409950" y="2646607"/>
                  <a:pt x="2646607" y="3409950"/>
                  <a:pt x="1704975" y="3409950"/>
                </a:cubicBezTo>
                <a:cubicBezTo>
                  <a:pt x="763343" y="3409950"/>
                  <a:pt x="0" y="2646607"/>
                  <a:pt x="0" y="1704975"/>
                </a:cubicBezTo>
                <a:cubicBezTo>
                  <a:pt x="0" y="763343"/>
                  <a:pt x="763343" y="0"/>
                  <a:pt x="1704975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430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4815212-DEA4-44A4-AB99-889FBB637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21CACF-1A95-4C6A-9984-B78415C78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D652C7-6F93-47C7-84D5-ED4616E75F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CA0D86C1-DF93-4C25-B700-4EEF6A9BEE45}" type="datetimeFigureOut">
              <a:rPr lang="zh-CN" altLang="en-US" smtClean="0"/>
              <a:pPr/>
              <a:t>2022/11/15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A490E1-6B69-4EC1-9EEA-3A93CD0C7E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F4FCC9-24AD-4C17-B303-21E548A949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CF1F4B98-73D3-4F94-88E4-3818AAD1A13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5989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9">
            <a:extLst>
              <a:ext uri="{FF2B5EF4-FFF2-40B4-BE49-F238E27FC236}">
                <a16:creationId xmlns:a16="http://schemas.microsoft.com/office/drawing/2014/main" id="{CD779B09-4171-458C-B8FD-5D904758FEE4}"/>
              </a:ext>
            </a:extLst>
          </p:cNvPr>
          <p:cNvSpPr>
            <a:spLocks/>
          </p:cNvSpPr>
          <p:nvPr/>
        </p:nvSpPr>
        <p:spPr bwMode="auto">
          <a:xfrm flipH="1">
            <a:off x="8896349" y="1"/>
            <a:ext cx="3295649" cy="2207692"/>
          </a:xfrm>
          <a:custGeom>
            <a:avLst/>
            <a:gdLst>
              <a:gd name="connsiteX0" fmla="*/ 2599607 w 2900027"/>
              <a:gd name="connsiteY0" fmla="*/ 0 h 1942673"/>
              <a:gd name="connsiteX1" fmla="*/ 0 w 2900027"/>
              <a:gd name="connsiteY1" fmla="*/ 0 h 1942673"/>
              <a:gd name="connsiteX2" fmla="*/ 0 w 2900027"/>
              <a:gd name="connsiteY2" fmla="*/ 1593129 h 1942673"/>
              <a:gd name="connsiteX3" fmla="*/ 53448 w 2900027"/>
              <a:gd name="connsiteY3" fmla="*/ 1657999 h 1942673"/>
              <a:gd name="connsiteX4" fmla="*/ 741035 w 2900027"/>
              <a:gd name="connsiteY4" fmla="*/ 1942673 h 1942673"/>
              <a:gd name="connsiteX5" fmla="*/ 1704410 w 2900027"/>
              <a:gd name="connsiteY5" fmla="*/ 1107485 h 1942673"/>
              <a:gd name="connsiteX6" fmla="*/ 1872141 w 2900027"/>
              <a:gd name="connsiteY6" fmla="*/ 1051519 h 1942673"/>
              <a:gd name="connsiteX7" fmla="*/ 2325873 w 2900027"/>
              <a:gd name="connsiteY7" fmla="*/ 1273231 h 1942673"/>
              <a:gd name="connsiteX8" fmla="*/ 2900027 w 2900027"/>
              <a:gd name="connsiteY8" fmla="*/ 696349 h 1942673"/>
              <a:gd name="connsiteX9" fmla="*/ 2659183 w 2900027"/>
              <a:gd name="connsiteY9" fmla="*/ 229246 h 1942673"/>
              <a:gd name="connsiteX10" fmla="*/ 2597494 w 2900027"/>
              <a:gd name="connsiteY10" fmla="*/ 2220 h 194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00027" h="1942673">
                <a:moveTo>
                  <a:pt x="2599607" y="0"/>
                </a:moveTo>
                <a:lnTo>
                  <a:pt x="0" y="0"/>
                </a:lnTo>
                <a:lnTo>
                  <a:pt x="0" y="1593129"/>
                </a:lnTo>
                <a:lnTo>
                  <a:pt x="53448" y="1657999"/>
                </a:lnTo>
                <a:cubicBezTo>
                  <a:pt x="229242" y="1833970"/>
                  <a:pt x="472236" y="1942673"/>
                  <a:pt x="741035" y="1942673"/>
                </a:cubicBezTo>
                <a:cubicBezTo>
                  <a:pt x="1231324" y="1942673"/>
                  <a:pt x="1637748" y="1578893"/>
                  <a:pt x="1704410" y="1107485"/>
                </a:cubicBezTo>
                <a:cubicBezTo>
                  <a:pt x="1710861" y="1014926"/>
                  <a:pt x="1816231" y="989095"/>
                  <a:pt x="1872141" y="1051519"/>
                </a:cubicBezTo>
                <a:cubicBezTo>
                  <a:pt x="1977509" y="1184977"/>
                  <a:pt x="2140939" y="1273231"/>
                  <a:pt x="2325873" y="1273231"/>
                </a:cubicBezTo>
                <a:cubicBezTo>
                  <a:pt x="2641980" y="1273231"/>
                  <a:pt x="2900027" y="1014926"/>
                  <a:pt x="2900027" y="696349"/>
                </a:cubicBezTo>
                <a:cubicBezTo>
                  <a:pt x="2900027" y="504772"/>
                  <a:pt x="2805409" y="334721"/>
                  <a:pt x="2659183" y="229246"/>
                </a:cubicBezTo>
                <a:cubicBezTo>
                  <a:pt x="2572092" y="180814"/>
                  <a:pt x="2543062" y="79106"/>
                  <a:pt x="2597494" y="2220"/>
                </a:cubicBezTo>
                <a:close/>
              </a:path>
            </a:pathLst>
          </a:custGeom>
          <a:solidFill>
            <a:srgbClr val="D8B7B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48" name="任意多边形: 形状 47">
            <a:extLst>
              <a:ext uri="{FF2B5EF4-FFF2-40B4-BE49-F238E27FC236}">
                <a16:creationId xmlns:a16="http://schemas.microsoft.com/office/drawing/2014/main" id="{7950A22F-723F-47F1-8CA3-FBEBBA8874B6}"/>
              </a:ext>
            </a:extLst>
          </p:cNvPr>
          <p:cNvSpPr/>
          <p:nvPr/>
        </p:nvSpPr>
        <p:spPr>
          <a:xfrm rot="16200000">
            <a:off x="360039" y="-360039"/>
            <a:ext cx="2584597" cy="3304673"/>
          </a:xfrm>
          <a:custGeom>
            <a:avLst/>
            <a:gdLst>
              <a:gd name="connsiteX0" fmla="*/ 1267209 w 1267209"/>
              <a:gd name="connsiteY0" fmla="*/ 0 h 1620256"/>
              <a:gd name="connsiteX1" fmla="*/ 1267209 w 1267209"/>
              <a:gd name="connsiteY1" fmla="*/ 1620256 h 1620256"/>
              <a:gd name="connsiteX2" fmla="*/ 1244797 w 1267209"/>
              <a:gd name="connsiteY2" fmla="*/ 1613203 h 1620256"/>
              <a:gd name="connsiteX3" fmla="*/ 974486 w 1267209"/>
              <a:gd name="connsiteY3" fmla="*/ 1462269 h 1620256"/>
              <a:gd name="connsiteX4" fmla="*/ 799015 w 1267209"/>
              <a:gd name="connsiteY4" fmla="*/ 631459 h 1620256"/>
              <a:gd name="connsiteX5" fmla="*/ 51638 w 1267209"/>
              <a:gd name="connsiteY5" fmla="*/ 261537 h 1620256"/>
              <a:gd name="connsiteX6" fmla="*/ 0 w 1267209"/>
              <a:gd name="connsiteY6" fmla="*/ 71513 h 1620256"/>
              <a:gd name="connsiteX7" fmla="*/ 4845 w 1267209"/>
              <a:gd name="connsiteY7" fmla="*/ 0 h 162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7209" h="1620256">
                <a:moveTo>
                  <a:pt x="1267209" y="0"/>
                </a:moveTo>
                <a:lnTo>
                  <a:pt x="1267209" y="1620256"/>
                </a:lnTo>
                <a:lnTo>
                  <a:pt x="1244797" y="1613203"/>
                </a:lnTo>
                <a:cubicBezTo>
                  <a:pt x="1132041" y="1573564"/>
                  <a:pt x="1032319" y="1524229"/>
                  <a:pt x="974486" y="1462269"/>
                </a:cubicBezTo>
                <a:cubicBezTo>
                  <a:pt x="799015" y="1274276"/>
                  <a:pt x="952822" y="831581"/>
                  <a:pt x="799015" y="631459"/>
                </a:cubicBezTo>
                <a:cubicBezTo>
                  <a:pt x="645206" y="431338"/>
                  <a:pt x="163203" y="427295"/>
                  <a:pt x="51638" y="261537"/>
                </a:cubicBezTo>
                <a:cubicBezTo>
                  <a:pt x="16774" y="209737"/>
                  <a:pt x="1479" y="143034"/>
                  <a:pt x="0" y="71513"/>
                </a:cubicBezTo>
                <a:lnTo>
                  <a:pt x="4845" y="0"/>
                </a:lnTo>
                <a:close/>
              </a:path>
            </a:pathLst>
          </a:custGeom>
          <a:solidFill>
            <a:srgbClr val="488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71" name="Freeform: Shape 7">
            <a:extLst>
              <a:ext uri="{FF2B5EF4-FFF2-40B4-BE49-F238E27FC236}">
                <a16:creationId xmlns:a16="http://schemas.microsoft.com/office/drawing/2014/main" id="{1460B41B-DFB3-4FA9-8DDA-CBCBA3026A84}"/>
              </a:ext>
            </a:extLst>
          </p:cNvPr>
          <p:cNvSpPr>
            <a:spLocks/>
          </p:cNvSpPr>
          <p:nvPr/>
        </p:nvSpPr>
        <p:spPr bwMode="auto">
          <a:xfrm>
            <a:off x="2" y="5048187"/>
            <a:ext cx="2630903" cy="1809815"/>
          </a:xfrm>
          <a:custGeom>
            <a:avLst/>
            <a:gdLst>
              <a:gd name="connsiteX0" fmla="*/ 3521407 w 4813299"/>
              <a:gd name="connsiteY0" fmla="*/ 0 h 3311099"/>
              <a:gd name="connsiteX1" fmla="*/ 4813299 w 4813299"/>
              <a:gd name="connsiteY1" fmla="*/ 1292996 h 3311099"/>
              <a:gd name="connsiteX2" fmla="*/ 3993005 w 4813299"/>
              <a:gd name="connsiteY2" fmla="*/ 2497313 h 3311099"/>
              <a:gd name="connsiteX3" fmla="*/ 3964423 w 4813299"/>
              <a:gd name="connsiteY3" fmla="*/ 2886356 h 3311099"/>
              <a:gd name="connsiteX4" fmla="*/ 4234498 w 4813299"/>
              <a:gd name="connsiteY4" fmla="*/ 3235776 h 3311099"/>
              <a:gd name="connsiteX5" fmla="*/ 4258277 w 4813299"/>
              <a:gd name="connsiteY5" fmla="*/ 3311099 h 3311099"/>
              <a:gd name="connsiteX6" fmla="*/ 0 w 4813299"/>
              <a:gd name="connsiteY6" fmla="*/ 3311099 h 3311099"/>
              <a:gd name="connsiteX7" fmla="*/ 0 w 4813299"/>
              <a:gd name="connsiteY7" fmla="*/ 414730 h 3311099"/>
              <a:gd name="connsiteX8" fmla="*/ 13764 w 4813299"/>
              <a:gd name="connsiteY8" fmla="*/ 422320 h 3311099"/>
              <a:gd name="connsiteX9" fmla="*/ 514613 w 4813299"/>
              <a:gd name="connsiteY9" fmla="*/ 1198596 h 3311099"/>
              <a:gd name="connsiteX10" fmla="*/ 731834 w 4813299"/>
              <a:gd name="connsiteY10" fmla="*/ 1230063 h 3311099"/>
              <a:gd name="connsiteX11" fmla="*/ 1366348 w 4813299"/>
              <a:gd name="connsiteY11" fmla="*/ 892511 h 3311099"/>
              <a:gd name="connsiteX12" fmla="*/ 1906542 w 4813299"/>
              <a:gd name="connsiteY12" fmla="*/ 1115638 h 3311099"/>
              <a:gd name="connsiteX13" fmla="*/ 3521407 w 4813299"/>
              <a:gd name="connsiteY13" fmla="*/ 0 h 3311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13299" h="3311099">
                <a:moveTo>
                  <a:pt x="3521407" y="0"/>
                </a:moveTo>
                <a:cubicBezTo>
                  <a:pt x="4233091" y="0"/>
                  <a:pt x="4813299" y="580704"/>
                  <a:pt x="4813299" y="1292996"/>
                </a:cubicBezTo>
                <a:cubicBezTo>
                  <a:pt x="4813299" y="1842233"/>
                  <a:pt x="4473177" y="2308513"/>
                  <a:pt x="3993005" y="2497313"/>
                </a:cubicBezTo>
                <a:cubicBezTo>
                  <a:pt x="3792933" y="2588853"/>
                  <a:pt x="3810082" y="2800538"/>
                  <a:pt x="3964423" y="2886356"/>
                </a:cubicBezTo>
                <a:cubicBezTo>
                  <a:pt x="4085895" y="2973963"/>
                  <a:pt x="4180572" y="3095091"/>
                  <a:pt x="4234498" y="3235776"/>
                </a:cubicBezTo>
                <a:lnTo>
                  <a:pt x="4258277" y="3311099"/>
                </a:lnTo>
                <a:lnTo>
                  <a:pt x="0" y="3311099"/>
                </a:lnTo>
                <a:lnTo>
                  <a:pt x="0" y="414730"/>
                </a:lnTo>
                <a:lnTo>
                  <a:pt x="13764" y="422320"/>
                </a:lnTo>
                <a:cubicBezTo>
                  <a:pt x="284173" y="587588"/>
                  <a:pt x="475313" y="869626"/>
                  <a:pt x="514613" y="1198596"/>
                </a:cubicBezTo>
                <a:cubicBezTo>
                  <a:pt x="591784" y="1278693"/>
                  <a:pt x="680387" y="1255808"/>
                  <a:pt x="731834" y="1230063"/>
                </a:cubicBezTo>
                <a:cubicBezTo>
                  <a:pt x="869026" y="1026959"/>
                  <a:pt x="1100538" y="892511"/>
                  <a:pt x="1366348" y="892511"/>
                </a:cubicBezTo>
                <a:cubicBezTo>
                  <a:pt x="1577852" y="892511"/>
                  <a:pt x="1769350" y="978329"/>
                  <a:pt x="1906542" y="1115638"/>
                </a:cubicBezTo>
                <a:cubicBezTo>
                  <a:pt x="2561062" y="1247226"/>
                  <a:pt x="2186642" y="0"/>
                  <a:pt x="3521407" y="0"/>
                </a:cubicBezTo>
                <a:close/>
              </a:path>
            </a:pathLst>
          </a:custGeom>
          <a:solidFill>
            <a:srgbClr val="D8B7B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C5412CCE-E6D3-4B2E-B60E-B7A0A48D67A2}"/>
              </a:ext>
            </a:extLst>
          </p:cNvPr>
          <p:cNvSpPr/>
          <p:nvPr/>
        </p:nvSpPr>
        <p:spPr>
          <a:xfrm rot="16200000">
            <a:off x="-40011" y="-702939"/>
            <a:ext cx="2584597" cy="3304673"/>
          </a:xfrm>
          <a:custGeom>
            <a:avLst/>
            <a:gdLst>
              <a:gd name="connsiteX0" fmla="*/ 1267209 w 1267209"/>
              <a:gd name="connsiteY0" fmla="*/ 0 h 1620256"/>
              <a:gd name="connsiteX1" fmla="*/ 1267209 w 1267209"/>
              <a:gd name="connsiteY1" fmla="*/ 1620256 h 1620256"/>
              <a:gd name="connsiteX2" fmla="*/ 1244797 w 1267209"/>
              <a:gd name="connsiteY2" fmla="*/ 1613203 h 1620256"/>
              <a:gd name="connsiteX3" fmla="*/ 974486 w 1267209"/>
              <a:gd name="connsiteY3" fmla="*/ 1462269 h 1620256"/>
              <a:gd name="connsiteX4" fmla="*/ 799015 w 1267209"/>
              <a:gd name="connsiteY4" fmla="*/ 631459 h 1620256"/>
              <a:gd name="connsiteX5" fmla="*/ 51638 w 1267209"/>
              <a:gd name="connsiteY5" fmla="*/ 261537 h 1620256"/>
              <a:gd name="connsiteX6" fmla="*/ 0 w 1267209"/>
              <a:gd name="connsiteY6" fmla="*/ 71513 h 1620256"/>
              <a:gd name="connsiteX7" fmla="*/ 4845 w 1267209"/>
              <a:gd name="connsiteY7" fmla="*/ 0 h 162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7209" h="1620256">
                <a:moveTo>
                  <a:pt x="1267209" y="0"/>
                </a:moveTo>
                <a:lnTo>
                  <a:pt x="1267209" y="1620256"/>
                </a:lnTo>
                <a:lnTo>
                  <a:pt x="1244797" y="1613203"/>
                </a:lnTo>
                <a:cubicBezTo>
                  <a:pt x="1132041" y="1573564"/>
                  <a:pt x="1032319" y="1524229"/>
                  <a:pt x="974486" y="1462269"/>
                </a:cubicBezTo>
                <a:cubicBezTo>
                  <a:pt x="799015" y="1274276"/>
                  <a:pt x="952822" y="831581"/>
                  <a:pt x="799015" y="631459"/>
                </a:cubicBezTo>
                <a:cubicBezTo>
                  <a:pt x="645206" y="431338"/>
                  <a:pt x="163203" y="427295"/>
                  <a:pt x="51638" y="261537"/>
                </a:cubicBezTo>
                <a:cubicBezTo>
                  <a:pt x="16774" y="209737"/>
                  <a:pt x="1479" y="143034"/>
                  <a:pt x="0" y="71513"/>
                </a:cubicBezTo>
                <a:lnTo>
                  <a:pt x="4845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37" name="Freeform: Shape 7">
            <a:extLst>
              <a:ext uri="{FF2B5EF4-FFF2-40B4-BE49-F238E27FC236}">
                <a16:creationId xmlns:a16="http://schemas.microsoft.com/office/drawing/2014/main" id="{D1F69A69-A031-4842-9EB6-FF4CAA9EB4E7}"/>
              </a:ext>
            </a:extLst>
          </p:cNvPr>
          <p:cNvSpPr>
            <a:spLocks/>
          </p:cNvSpPr>
          <p:nvPr/>
        </p:nvSpPr>
        <p:spPr bwMode="auto">
          <a:xfrm>
            <a:off x="-57149" y="5695888"/>
            <a:ext cx="2000249" cy="1371662"/>
          </a:xfrm>
          <a:custGeom>
            <a:avLst/>
            <a:gdLst>
              <a:gd name="connsiteX0" fmla="*/ 3521407 w 4813299"/>
              <a:gd name="connsiteY0" fmla="*/ 0 h 3311099"/>
              <a:gd name="connsiteX1" fmla="*/ 4813299 w 4813299"/>
              <a:gd name="connsiteY1" fmla="*/ 1292996 h 3311099"/>
              <a:gd name="connsiteX2" fmla="*/ 3993005 w 4813299"/>
              <a:gd name="connsiteY2" fmla="*/ 2497313 h 3311099"/>
              <a:gd name="connsiteX3" fmla="*/ 3964423 w 4813299"/>
              <a:gd name="connsiteY3" fmla="*/ 2886356 h 3311099"/>
              <a:gd name="connsiteX4" fmla="*/ 4234498 w 4813299"/>
              <a:gd name="connsiteY4" fmla="*/ 3235776 h 3311099"/>
              <a:gd name="connsiteX5" fmla="*/ 4258277 w 4813299"/>
              <a:gd name="connsiteY5" fmla="*/ 3311099 h 3311099"/>
              <a:gd name="connsiteX6" fmla="*/ 0 w 4813299"/>
              <a:gd name="connsiteY6" fmla="*/ 3311099 h 3311099"/>
              <a:gd name="connsiteX7" fmla="*/ 0 w 4813299"/>
              <a:gd name="connsiteY7" fmla="*/ 414730 h 3311099"/>
              <a:gd name="connsiteX8" fmla="*/ 13764 w 4813299"/>
              <a:gd name="connsiteY8" fmla="*/ 422320 h 3311099"/>
              <a:gd name="connsiteX9" fmla="*/ 514613 w 4813299"/>
              <a:gd name="connsiteY9" fmla="*/ 1198596 h 3311099"/>
              <a:gd name="connsiteX10" fmla="*/ 731834 w 4813299"/>
              <a:gd name="connsiteY10" fmla="*/ 1230063 h 3311099"/>
              <a:gd name="connsiteX11" fmla="*/ 1366348 w 4813299"/>
              <a:gd name="connsiteY11" fmla="*/ 892511 h 3311099"/>
              <a:gd name="connsiteX12" fmla="*/ 1906542 w 4813299"/>
              <a:gd name="connsiteY12" fmla="*/ 1115638 h 3311099"/>
              <a:gd name="connsiteX13" fmla="*/ 3521407 w 4813299"/>
              <a:gd name="connsiteY13" fmla="*/ 0 h 3311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13299" h="3311099">
                <a:moveTo>
                  <a:pt x="3521407" y="0"/>
                </a:moveTo>
                <a:cubicBezTo>
                  <a:pt x="4233091" y="0"/>
                  <a:pt x="4813299" y="580704"/>
                  <a:pt x="4813299" y="1292996"/>
                </a:cubicBezTo>
                <a:cubicBezTo>
                  <a:pt x="4813299" y="1842233"/>
                  <a:pt x="4473177" y="2308513"/>
                  <a:pt x="3993005" y="2497313"/>
                </a:cubicBezTo>
                <a:cubicBezTo>
                  <a:pt x="3792933" y="2588853"/>
                  <a:pt x="3810082" y="2800538"/>
                  <a:pt x="3964423" y="2886356"/>
                </a:cubicBezTo>
                <a:cubicBezTo>
                  <a:pt x="4085895" y="2973963"/>
                  <a:pt x="4180572" y="3095091"/>
                  <a:pt x="4234498" y="3235776"/>
                </a:cubicBezTo>
                <a:lnTo>
                  <a:pt x="4258277" y="3311099"/>
                </a:lnTo>
                <a:lnTo>
                  <a:pt x="0" y="3311099"/>
                </a:lnTo>
                <a:lnTo>
                  <a:pt x="0" y="414730"/>
                </a:lnTo>
                <a:lnTo>
                  <a:pt x="13764" y="422320"/>
                </a:lnTo>
                <a:cubicBezTo>
                  <a:pt x="284173" y="587588"/>
                  <a:pt x="475313" y="869626"/>
                  <a:pt x="514613" y="1198596"/>
                </a:cubicBezTo>
                <a:cubicBezTo>
                  <a:pt x="591784" y="1278693"/>
                  <a:pt x="680387" y="1255808"/>
                  <a:pt x="731834" y="1230063"/>
                </a:cubicBezTo>
                <a:cubicBezTo>
                  <a:pt x="869026" y="1026959"/>
                  <a:pt x="1100538" y="892511"/>
                  <a:pt x="1366348" y="892511"/>
                </a:cubicBezTo>
                <a:cubicBezTo>
                  <a:pt x="1577852" y="892511"/>
                  <a:pt x="1769350" y="978329"/>
                  <a:pt x="1906542" y="1115638"/>
                </a:cubicBezTo>
                <a:cubicBezTo>
                  <a:pt x="2561062" y="1247226"/>
                  <a:pt x="2186642" y="0"/>
                  <a:pt x="3521407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41" name="Freeform: Shape 9">
            <a:extLst>
              <a:ext uri="{FF2B5EF4-FFF2-40B4-BE49-F238E27FC236}">
                <a16:creationId xmlns:a16="http://schemas.microsoft.com/office/drawing/2014/main" id="{FC6F4AB5-7F4F-4F9E-82FC-CF84B1A0C7B5}"/>
              </a:ext>
            </a:extLst>
          </p:cNvPr>
          <p:cNvSpPr>
            <a:spLocks/>
          </p:cNvSpPr>
          <p:nvPr/>
        </p:nvSpPr>
        <p:spPr bwMode="auto">
          <a:xfrm flipH="1">
            <a:off x="9429749" y="-476249"/>
            <a:ext cx="3295649" cy="2207692"/>
          </a:xfrm>
          <a:custGeom>
            <a:avLst/>
            <a:gdLst>
              <a:gd name="connsiteX0" fmla="*/ 2599607 w 2900027"/>
              <a:gd name="connsiteY0" fmla="*/ 0 h 1942673"/>
              <a:gd name="connsiteX1" fmla="*/ 0 w 2900027"/>
              <a:gd name="connsiteY1" fmla="*/ 0 h 1942673"/>
              <a:gd name="connsiteX2" fmla="*/ 0 w 2900027"/>
              <a:gd name="connsiteY2" fmla="*/ 1593129 h 1942673"/>
              <a:gd name="connsiteX3" fmla="*/ 53448 w 2900027"/>
              <a:gd name="connsiteY3" fmla="*/ 1657999 h 1942673"/>
              <a:gd name="connsiteX4" fmla="*/ 741035 w 2900027"/>
              <a:gd name="connsiteY4" fmla="*/ 1942673 h 1942673"/>
              <a:gd name="connsiteX5" fmla="*/ 1704410 w 2900027"/>
              <a:gd name="connsiteY5" fmla="*/ 1107485 h 1942673"/>
              <a:gd name="connsiteX6" fmla="*/ 1872141 w 2900027"/>
              <a:gd name="connsiteY6" fmla="*/ 1051519 h 1942673"/>
              <a:gd name="connsiteX7" fmla="*/ 2325873 w 2900027"/>
              <a:gd name="connsiteY7" fmla="*/ 1273231 h 1942673"/>
              <a:gd name="connsiteX8" fmla="*/ 2900027 w 2900027"/>
              <a:gd name="connsiteY8" fmla="*/ 696349 h 1942673"/>
              <a:gd name="connsiteX9" fmla="*/ 2659183 w 2900027"/>
              <a:gd name="connsiteY9" fmla="*/ 229246 h 1942673"/>
              <a:gd name="connsiteX10" fmla="*/ 2597494 w 2900027"/>
              <a:gd name="connsiteY10" fmla="*/ 2220 h 194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00027" h="1942673">
                <a:moveTo>
                  <a:pt x="2599607" y="0"/>
                </a:moveTo>
                <a:lnTo>
                  <a:pt x="0" y="0"/>
                </a:lnTo>
                <a:lnTo>
                  <a:pt x="0" y="1593129"/>
                </a:lnTo>
                <a:lnTo>
                  <a:pt x="53448" y="1657999"/>
                </a:lnTo>
                <a:cubicBezTo>
                  <a:pt x="229242" y="1833970"/>
                  <a:pt x="472236" y="1942673"/>
                  <a:pt x="741035" y="1942673"/>
                </a:cubicBezTo>
                <a:cubicBezTo>
                  <a:pt x="1231324" y="1942673"/>
                  <a:pt x="1637748" y="1578893"/>
                  <a:pt x="1704410" y="1107485"/>
                </a:cubicBezTo>
                <a:cubicBezTo>
                  <a:pt x="1710861" y="1014926"/>
                  <a:pt x="1816231" y="989095"/>
                  <a:pt x="1872141" y="1051519"/>
                </a:cubicBezTo>
                <a:cubicBezTo>
                  <a:pt x="1977509" y="1184977"/>
                  <a:pt x="2140939" y="1273231"/>
                  <a:pt x="2325873" y="1273231"/>
                </a:cubicBezTo>
                <a:cubicBezTo>
                  <a:pt x="2641980" y="1273231"/>
                  <a:pt x="2900027" y="1014926"/>
                  <a:pt x="2900027" y="696349"/>
                </a:cubicBezTo>
                <a:cubicBezTo>
                  <a:pt x="2900027" y="504772"/>
                  <a:pt x="2805409" y="334721"/>
                  <a:pt x="2659183" y="229246"/>
                </a:cubicBezTo>
                <a:cubicBezTo>
                  <a:pt x="2572092" y="180814"/>
                  <a:pt x="2543062" y="79106"/>
                  <a:pt x="2597494" y="222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55" name="任意多边形: 形状 54">
            <a:extLst>
              <a:ext uri="{FF2B5EF4-FFF2-40B4-BE49-F238E27FC236}">
                <a16:creationId xmlns:a16="http://schemas.microsoft.com/office/drawing/2014/main" id="{18F05265-C940-40FD-95CB-5C9C936A12DD}"/>
              </a:ext>
            </a:extLst>
          </p:cNvPr>
          <p:cNvSpPr/>
          <p:nvPr/>
        </p:nvSpPr>
        <p:spPr>
          <a:xfrm rot="16200000" flipV="1">
            <a:off x="9246183" y="3912183"/>
            <a:ext cx="2976983" cy="2914650"/>
          </a:xfrm>
          <a:custGeom>
            <a:avLst/>
            <a:gdLst>
              <a:gd name="connsiteX0" fmla="*/ 0 w 7004667"/>
              <a:gd name="connsiteY0" fmla="*/ 0 h 6858002"/>
              <a:gd name="connsiteX1" fmla="*/ 7004667 w 7004667"/>
              <a:gd name="connsiteY1" fmla="*/ 0 h 6858002"/>
              <a:gd name="connsiteX2" fmla="*/ 6927890 w 7004667"/>
              <a:gd name="connsiteY2" fmla="*/ 13049 h 6858002"/>
              <a:gd name="connsiteX3" fmla="*/ 4016144 w 7004667"/>
              <a:gd name="connsiteY3" fmla="*/ 3524955 h 6858002"/>
              <a:gd name="connsiteX4" fmla="*/ 980784 w 7004667"/>
              <a:gd name="connsiteY4" fmla="*/ 6858002 h 6858002"/>
              <a:gd name="connsiteX5" fmla="*/ 0 w 7004667"/>
              <a:gd name="connsiteY5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4667" h="6858002">
                <a:moveTo>
                  <a:pt x="0" y="0"/>
                </a:moveTo>
                <a:lnTo>
                  <a:pt x="7004667" y="0"/>
                </a:lnTo>
                <a:lnTo>
                  <a:pt x="6927890" y="13049"/>
                </a:lnTo>
                <a:cubicBezTo>
                  <a:pt x="5094667" y="437170"/>
                  <a:pt x="6918515" y="3313232"/>
                  <a:pt x="4016144" y="3524955"/>
                </a:cubicBezTo>
                <a:cubicBezTo>
                  <a:pt x="933197" y="3670782"/>
                  <a:pt x="3682935" y="6027461"/>
                  <a:pt x="980784" y="6858002"/>
                </a:cubicBezTo>
                <a:lnTo>
                  <a:pt x="0" y="6858002"/>
                </a:lnTo>
                <a:close/>
              </a:path>
            </a:pathLst>
          </a:custGeom>
          <a:solidFill>
            <a:srgbClr val="488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56" name="任意多边形: 形状 55">
            <a:extLst>
              <a:ext uri="{FF2B5EF4-FFF2-40B4-BE49-F238E27FC236}">
                <a16:creationId xmlns:a16="http://schemas.microsoft.com/office/drawing/2014/main" id="{5619ADA9-1F3F-485E-8D07-D72163C0BB69}"/>
              </a:ext>
            </a:extLst>
          </p:cNvPr>
          <p:cNvSpPr/>
          <p:nvPr/>
        </p:nvSpPr>
        <p:spPr>
          <a:xfrm rot="16200000" flipV="1">
            <a:off x="9322383" y="4540833"/>
            <a:ext cx="2976983" cy="2914650"/>
          </a:xfrm>
          <a:custGeom>
            <a:avLst/>
            <a:gdLst>
              <a:gd name="connsiteX0" fmla="*/ 0 w 7004667"/>
              <a:gd name="connsiteY0" fmla="*/ 0 h 6858002"/>
              <a:gd name="connsiteX1" fmla="*/ 7004667 w 7004667"/>
              <a:gd name="connsiteY1" fmla="*/ 0 h 6858002"/>
              <a:gd name="connsiteX2" fmla="*/ 6927890 w 7004667"/>
              <a:gd name="connsiteY2" fmla="*/ 13049 h 6858002"/>
              <a:gd name="connsiteX3" fmla="*/ 4016144 w 7004667"/>
              <a:gd name="connsiteY3" fmla="*/ 3524955 h 6858002"/>
              <a:gd name="connsiteX4" fmla="*/ 980784 w 7004667"/>
              <a:gd name="connsiteY4" fmla="*/ 6858002 h 6858002"/>
              <a:gd name="connsiteX5" fmla="*/ 0 w 7004667"/>
              <a:gd name="connsiteY5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4667" h="6858002">
                <a:moveTo>
                  <a:pt x="0" y="0"/>
                </a:moveTo>
                <a:lnTo>
                  <a:pt x="7004667" y="0"/>
                </a:lnTo>
                <a:lnTo>
                  <a:pt x="6927890" y="13049"/>
                </a:lnTo>
                <a:cubicBezTo>
                  <a:pt x="5094667" y="437170"/>
                  <a:pt x="6918515" y="3313232"/>
                  <a:pt x="4016144" y="3524955"/>
                </a:cubicBezTo>
                <a:cubicBezTo>
                  <a:pt x="933197" y="3670782"/>
                  <a:pt x="3682935" y="6027461"/>
                  <a:pt x="980784" y="6858002"/>
                </a:cubicBezTo>
                <a:lnTo>
                  <a:pt x="0" y="6858002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9D53BA5B-2222-446E-B24C-3B2872F4D1F8}"/>
              </a:ext>
            </a:extLst>
          </p:cNvPr>
          <p:cNvSpPr txBox="1"/>
          <p:nvPr/>
        </p:nvSpPr>
        <p:spPr>
          <a:xfrm>
            <a:off x="1652337" y="2266195"/>
            <a:ext cx="2052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D8B7B0"/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LOGO DESIGN</a:t>
            </a:r>
          </a:p>
        </p:txBody>
      </p:sp>
      <p:sp>
        <p:nvSpPr>
          <p:cNvPr id="65" name="_3">
            <a:extLst>
              <a:ext uri="{FF2B5EF4-FFF2-40B4-BE49-F238E27FC236}">
                <a16:creationId xmlns:a16="http://schemas.microsoft.com/office/drawing/2014/main" id="{25FDCE10-2432-429B-B1C8-CA4007DE7AA0}"/>
              </a:ext>
            </a:extLst>
          </p:cNvPr>
          <p:cNvSpPr/>
          <p:nvPr/>
        </p:nvSpPr>
        <p:spPr>
          <a:xfrm>
            <a:off x="1652337" y="2549913"/>
            <a:ext cx="9161482" cy="1169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7000" b="1" dirty="0">
                <a:solidFill>
                  <a:srgbClr val="488192"/>
                </a:solidFill>
                <a:effectLst>
                  <a:glow>
                    <a:prstClr val="white"/>
                  </a:glo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标志设计的</a:t>
            </a:r>
            <a:r>
              <a:rPr lang="zh-CN" altLang="en-US" sz="7000" b="1" dirty="0">
                <a:solidFill>
                  <a:srgbClr val="488192"/>
                </a:solidFill>
                <a:effectLst>
                  <a:glow>
                    <a:prstClr val="white"/>
                  </a:glo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功用性原则</a:t>
            </a:r>
          </a:p>
        </p:txBody>
      </p:sp>
      <p:sp>
        <p:nvSpPr>
          <p:cNvPr id="66" name="TextBox 36">
            <a:extLst>
              <a:ext uri="{FF2B5EF4-FFF2-40B4-BE49-F238E27FC236}">
                <a16:creationId xmlns:a16="http://schemas.microsoft.com/office/drawing/2014/main" id="{AD8959DF-C50D-4D88-8AAA-C576498CEC57}"/>
              </a:ext>
            </a:extLst>
          </p:cNvPr>
          <p:cNvSpPr txBox="1"/>
          <p:nvPr/>
        </p:nvSpPr>
        <p:spPr>
          <a:xfrm>
            <a:off x="2769325" y="3669348"/>
            <a:ext cx="6508023" cy="424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5000"/>
              </a:lnSpc>
              <a:spcAft>
                <a:spcPts val="800"/>
              </a:spcAft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郑州商贸管理学校</a:t>
            </a:r>
            <a:r>
              <a:rPr lang="en-US" altLang="zh-CN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| </a:t>
            </a:r>
            <a:r>
              <a:rPr lang="zh-CN" altLang="en-US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文创系部</a:t>
            </a:r>
            <a:r>
              <a:rPr lang="en-US" altLang="zh-CN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| </a:t>
            </a:r>
            <a:r>
              <a:rPr lang="zh-CN" altLang="en-US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美工 </a:t>
            </a:r>
            <a:r>
              <a:rPr lang="en-US" altLang="zh-CN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| </a:t>
            </a:r>
            <a:r>
              <a:rPr lang="zh-CN" altLang="en-US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设计专业课</a:t>
            </a:r>
            <a:endParaRPr lang="zh-CN" altLang="zh-CN" sz="200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1ED47E88-8809-4BC9-B5E2-FC28EC8F35B1}"/>
              </a:ext>
            </a:extLst>
          </p:cNvPr>
          <p:cNvSpPr/>
          <p:nvPr/>
        </p:nvSpPr>
        <p:spPr>
          <a:xfrm>
            <a:off x="5231999" y="4690827"/>
            <a:ext cx="2031926" cy="432000"/>
          </a:xfrm>
          <a:prstGeom prst="roundRect">
            <a:avLst>
              <a:gd name="adj" fmla="val 50000"/>
            </a:avLst>
          </a:prstGeom>
          <a:solidFill>
            <a:srgbClr val="48819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zh-CN" altLang="en-US" kern="0" dirty="0">
                <a:solidFill>
                  <a:prstClr val="whit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主讲人：董卫利</a:t>
            </a:r>
          </a:p>
        </p:txBody>
      </p:sp>
    </p:spTree>
    <p:extLst>
      <p:ext uri="{BB962C8B-B14F-4D97-AF65-F5344CB8AC3E}">
        <p14:creationId xmlns:p14="http://schemas.microsoft.com/office/powerpoint/2010/main" val="314416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D6A7C78-7247-296B-E680-EC6861627728}"/>
              </a:ext>
            </a:extLst>
          </p:cNvPr>
          <p:cNvGrpSpPr/>
          <p:nvPr/>
        </p:nvGrpSpPr>
        <p:grpSpPr>
          <a:xfrm>
            <a:off x="2982636" y="1205465"/>
            <a:ext cx="6029325" cy="790917"/>
            <a:chOff x="5334000" y="2604577"/>
            <a:chExt cx="6029325" cy="790917"/>
          </a:xfrm>
        </p:grpSpPr>
        <p:sp>
          <p:nvSpPr>
            <p:cNvPr id="11" name="平行四边形 10">
              <a:extLst>
                <a:ext uri="{FF2B5EF4-FFF2-40B4-BE49-F238E27FC236}">
                  <a16:creationId xmlns:a16="http://schemas.microsoft.com/office/drawing/2014/main" id="{6D472476-4CB3-3CE5-818A-9FF16DC204B7}"/>
                </a:ext>
              </a:extLst>
            </p:cNvPr>
            <p:cNvSpPr/>
            <p:nvPr/>
          </p:nvSpPr>
          <p:spPr>
            <a:xfrm>
              <a:off x="5381625" y="2665995"/>
              <a:ext cx="5981700" cy="729499"/>
            </a:xfrm>
            <a:prstGeom prst="parallelogram">
              <a:avLst>
                <a:gd name="adj" fmla="val 52420"/>
              </a:avLst>
            </a:prstGeom>
            <a:solidFill>
              <a:srgbClr val="D998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宋体 CN" panose="02020400000000000000" pitchFamily="18" charset="-122"/>
                <a:ea typeface="思源宋体 CN" panose="02020400000000000000" pitchFamily="18" charset="-122"/>
              </a:endParaRPr>
            </a:p>
          </p:txBody>
        </p:sp>
        <p:sp>
          <p:nvSpPr>
            <p:cNvPr id="15" name="平行四边形 14">
              <a:extLst>
                <a:ext uri="{FF2B5EF4-FFF2-40B4-BE49-F238E27FC236}">
                  <a16:creationId xmlns:a16="http://schemas.microsoft.com/office/drawing/2014/main" id="{F54E898D-1A27-1D38-BCA8-54C086910BD0}"/>
                </a:ext>
              </a:extLst>
            </p:cNvPr>
            <p:cNvSpPr/>
            <p:nvPr/>
          </p:nvSpPr>
          <p:spPr>
            <a:xfrm>
              <a:off x="5334000" y="2604577"/>
              <a:ext cx="5981700" cy="729499"/>
            </a:xfrm>
            <a:prstGeom prst="parallelogram">
              <a:avLst>
                <a:gd name="adj" fmla="val 52420"/>
              </a:avLst>
            </a:pr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宋体 CN" panose="02020400000000000000" pitchFamily="18" charset="-122"/>
                <a:ea typeface="思源宋体 CN" panose="02020400000000000000" pitchFamily="18" charset="-122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1C14701C-397E-07A2-4C3A-58506800A46A}"/>
              </a:ext>
            </a:extLst>
          </p:cNvPr>
          <p:cNvSpPr txBox="1"/>
          <p:nvPr/>
        </p:nvSpPr>
        <p:spPr>
          <a:xfrm>
            <a:off x="3278470" y="1266883"/>
            <a:ext cx="5485281" cy="581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标志是为传播信息而创造的符号形式</a:t>
            </a:r>
            <a:endParaRPr lang="zh-CN" altLang="en-US" sz="24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BAB5BD7-D2BD-34F4-8AF5-C8AFE1A86058}"/>
              </a:ext>
            </a:extLst>
          </p:cNvPr>
          <p:cNvGrpSpPr/>
          <p:nvPr/>
        </p:nvGrpSpPr>
        <p:grpSpPr>
          <a:xfrm>
            <a:off x="6111390" y="2998481"/>
            <a:ext cx="1330960" cy="429260"/>
            <a:chOff x="4409440" y="2311400"/>
            <a:chExt cx="1330960" cy="429260"/>
          </a:xfrm>
        </p:grpSpPr>
        <p:sp>
          <p:nvSpPr>
            <p:cNvPr id="10" name="任意多边形: 形状 12">
              <a:extLst>
                <a:ext uri="{FF2B5EF4-FFF2-40B4-BE49-F238E27FC236}">
                  <a16:creationId xmlns:a16="http://schemas.microsoft.com/office/drawing/2014/main" id="{FD96F2E0-5B65-F66F-F950-6B20B1C76175}"/>
                </a:ext>
              </a:extLst>
            </p:cNvPr>
            <p:cNvSpPr/>
            <p:nvPr/>
          </p:nvSpPr>
          <p:spPr>
            <a:xfrm>
              <a:off x="4432300" y="2311400"/>
              <a:ext cx="1308100" cy="406400"/>
            </a:xfrm>
            <a:custGeom>
              <a:avLst/>
              <a:gdLst>
                <a:gd name="connsiteX0" fmla="*/ 0 w 1308100"/>
                <a:gd name="connsiteY0" fmla="*/ 406400 h 406400"/>
                <a:gd name="connsiteX1" fmla="*/ 546100 w 1308100"/>
                <a:gd name="connsiteY1" fmla="*/ 0 h 406400"/>
                <a:gd name="connsiteX2" fmla="*/ 1308100 w 1308100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8100" h="406400">
                  <a:moveTo>
                    <a:pt x="0" y="406400"/>
                  </a:moveTo>
                  <a:lnTo>
                    <a:pt x="546100" y="0"/>
                  </a:lnTo>
                  <a:lnTo>
                    <a:pt x="1308100" y="0"/>
                  </a:lnTo>
                </a:path>
              </a:pathLst>
            </a:custGeom>
            <a:noFill/>
            <a:ln>
              <a:solidFill>
                <a:srgbClr val="4881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23390EFA-784C-CCB0-6DF9-557001777941}"/>
                </a:ext>
              </a:extLst>
            </p:cNvPr>
            <p:cNvSpPr/>
            <p:nvPr/>
          </p:nvSpPr>
          <p:spPr>
            <a:xfrm>
              <a:off x="4409440" y="2694940"/>
              <a:ext cx="45720" cy="4572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4881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139D4D5-5D84-7C81-C9FF-4C7A76DC8F4C}"/>
              </a:ext>
            </a:extLst>
          </p:cNvPr>
          <p:cNvGrpSpPr/>
          <p:nvPr/>
        </p:nvGrpSpPr>
        <p:grpSpPr>
          <a:xfrm flipV="1">
            <a:off x="6112726" y="5388597"/>
            <a:ext cx="1330960" cy="429260"/>
            <a:chOff x="4409440" y="2311400"/>
            <a:chExt cx="1330960" cy="429260"/>
          </a:xfrm>
        </p:grpSpPr>
        <p:sp>
          <p:nvSpPr>
            <p:cNvPr id="14" name="任意多边形: 形状 16">
              <a:extLst>
                <a:ext uri="{FF2B5EF4-FFF2-40B4-BE49-F238E27FC236}">
                  <a16:creationId xmlns:a16="http://schemas.microsoft.com/office/drawing/2014/main" id="{03E27FBD-1937-1111-F915-629FB4C4AE2E}"/>
                </a:ext>
              </a:extLst>
            </p:cNvPr>
            <p:cNvSpPr/>
            <p:nvPr/>
          </p:nvSpPr>
          <p:spPr>
            <a:xfrm>
              <a:off x="4432300" y="2311400"/>
              <a:ext cx="1308100" cy="406400"/>
            </a:xfrm>
            <a:custGeom>
              <a:avLst/>
              <a:gdLst>
                <a:gd name="connsiteX0" fmla="*/ 0 w 1308100"/>
                <a:gd name="connsiteY0" fmla="*/ 406400 h 406400"/>
                <a:gd name="connsiteX1" fmla="*/ 546100 w 1308100"/>
                <a:gd name="connsiteY1" fmla="*/ 0 h 406400"/>
                <a:gd name="connsiteX2" fmla="*/ 1308100 w 1308100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8100" h="406400">
                  <a:moveTo>
                    <a:pt x="0" y="406400"/>
                  </a:moveTo>
                  <a:lnTo>
                    <a:pt x="546100" y="0"/>
                  </a:lnTo>
                  <a:lnTo>
                    <a:pt x="1308100" y="0"/>
                  </a:lnTo>
                </a:path>
              </a:pathLst>
            </a:custGeom>
            <a:noFill/>
            <a:ln>
              <a:solidFill>
                <a:srgbClr val="4881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065346A-548C-A1A9-C4F3-EC971F441873}"/>
                </a:ext>
              </a:extLst>
            </p:cNvPr>
            <p:cNvSpPr/>
            <p:nvPr/>
          </p:nvSpPr>
          <p:spPr>
            <a:xfrm>
              <a:off x="4409440" y="2694940"/>
              <a:ext cx="45720" cy="4572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4881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78342C83-2ED9-656B-D2E0-6DB21FD2AD54}"/>
              </a:ext>
            </a:extLst>
          </p:cNvPr>
          <p:cNvCxnSpPr>
            <a:cxnSpLocks/>
          </p:cNvCxnSpPr>
          <p:nvPr/>
        </p:nvCxnSpPr>
        <p:spPr>
          <a:xfrm>
            <a:off x="6274644" y="4393900"/>
            <a:ext cx="1066800" cy="4445"/>
          </a:xfrm>
          <a:prstGeom prst="straightConnector1">
            <a:avLst/>
          </a:prstGeom>
          <a:ln w="12700">
            <a:solidFill>
              <a:srgbClr val="488192"/>
            </a:solidFill>
            <a:headEnd type="oval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8F2B513-9EB4-A076-9D37-F2122AA63CF0}"/>
              </a:ext>
            </a:extLst>
          </p:cNvPr>
          <p:cNvGrpSpPr/>
          <p:nvPr/>
        </p:nvGrpSpPr>
        <p:grpSpPr>
          <a:xfrm>
            <a:off x="7271506" y="2596701"/>
            <a:ext cx="1960929" cy="784087"/>
            <a:chOff x="959467" y="1796978"/>
            <a:chExt cx="3151687" cy="1137385"/>
          </a:xfrm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77BB210A-3987-05D9-AF5E-3C1A3A864CA0}"/>
                </a:ext>
              </a:extLst>
            </p:cNvPr>
            <p:cNvSpPr/>
            <p:nvPr/>
          </p:nvSpPr>
          <p:spPr>
            <a:xfrm>
              <a:off x="959467" y="1796978"/>
              <a:ext cx="3151687" cy="113738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A93897F3-9BD6-157A-DE7D-D547DC8B963D}"/>
                </a:ext>
              </a:extLst>
            </p:cNvPr>
            <p:cNvSpPr/>
            <p:nvPr/>
          </p:nvSpPr>
          <p:spPr>
            <a:xfrm>
              <a:off x="1101298" y="1906790"/>
              <a:ext cx="2847931" cy="895351"/>
            </a:xfrm>
            <a:prstGeom prst="roundRect">
              <a:avLst>
                <a:gd name="adj" fmla="val 50000"/>
              </a:avLst>
            </a:prstGeom>
            <a:solidFill>
              <a:srgbClr val="4881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55865185-3755-60A7-5224-9637E728699D}"/>
                </a:ext>
              </a:extLst>
            </p:cNvPr>
            <p:cNvSpPr txBox="1"/>
            <p:nvPr/>
          </p:nvSpPr>
          <p:spPr>
            <a:xfrm>
              <a:off x="1328575" y="1810464"/>
              <a:ext cx="2620653" cy="9382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一 中国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B376045-D03C-CD7C-A285-41AF536830E1}"/>
              </a:ext>
            </a:extLst>
          </p:cNvPr>
          <p:cNvGrpSpPr/>
          <p:nvPr/>
        </p:nvGrpSpPr>
        <p:grpSpPr>
          <a:xfrm>
            <a:off x="7252750" y="3999138"/>
            <a:ext cx="1960929" cy="784087"/>
            <a:chOff x="959467" y="1796978"/>
            <a:chExt cx="3151687" cy="1137385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780138D1-1B9F-AA1A-EB35-74892FAC4B6A}"/>
                </a:ext>
              </a:extLst>
            </p:cNvPr>
            <p:cNvSpPr/>
            <p:nvPr/>
          </p:nvSpPr>
          <p:spPr>
            <a:xfrm>
              <a:off x="959467" y="1796978"/>
              <a:ext cx="3151687" cy="113738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138EB19A-9352-48FA-F356-655A3CD530C3}"/>
                </a:ext>
              </a:extLst>
            </p:cNvPr>
            <p:cNvSpPr/>
            <p:nvPr/>
          </p:nvSpPr>
          <p:spPr>
            <a:xfrm>
              <a:off x="1101298" y="1906790"/>
              <a:ext cx="2847931" cy="895351"/>
            </a:xfrm>
            <a:prstGeom prst="roundRect">
              <a:avLst>
                <a:gd name="adj" fmla="val 50000"/>
              </a:avLst>
            </a:prstGeom>
            <a:solidFill>
              <a:srgbClr val="4881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F2DF068-C691-8862-7365-093828A92A43}"/>
                </a:ext>
              </a:extLst>
            </p:cNvPr>
            <p:cNvSpPr txBox="1"/>
            <p:nvPr/>
          </p:nvSpPr>
          <p:spPr>
            <a:xfrm>
              <a:off x="1328575" y="1810464"/>
              <a:ext cx="2620653" cy="9615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二 探测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6420756-F6B3-996B-5BAB-32411E705746}"/>
              </a:ext>
            </a:extLst>
          </p:cNvPr>
          <p:cNvGrpSpPr/>
          <p:nvPr/>
        </p:nvGrpSpPr>
        <p:grpSpPr>
          <a:xfrm>
            <a:off x="7259002" y="5377482"/>
            <a:ext cx="1960929" cy="784087"/>
            <a:chOff x="959467" y="1796978"/>
            <a:chExt cx="3151687" cy="1137385"/>
          </a:xfrm>
        </p:grpSpPr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07EA681C-23EF-ED65-FBEC-822115FA4733}"/>
                </a:ext>
              </a:extLst>
            </p:cNvPr>
            <p:cNvSpPr/>
            <p:nvPr/>
          </p:nvSpPr>
          <p:spPr>
            <a:xfrm>
              <a:off x="959467" y="1796978"/>
              <a:ext cx="3151687" cy="113738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E7CFF449-C410-C8DC-6117-27C4E2422CF7}"/>
                </a:ext>
              </a:extLst>
            </p:cNvPr>
            <p:cNvSpPr/>
            <p:nvPr/>
          </p:nvSpPr>
          <p:spPr>
            <a:xfrm>
              <a:off x="1101298" y="1906790"/>
              <a:ext cx="2847931" cy="895351"/>
            </a:xfrm>
            <a:prstGeom prst="roundRect">
              <a:avLst>
                <a:gd name="adj" fmla="val 50000"/>
              </a:avLst>
            </a:prstGeom>
            <a:solidFill>
              <a:srgbClr val="4881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DBFAEC9-EF39-4E13-9A8B-7305D84951B2}"/>
                </a:ext>
              </a:extLst>
            </p:cNvPr>
            <p:cNvSpPr txBox="1"/>
            <p:nvPr/>
          </p:nvSpPr>
          <p:spPr>
            <a:xfrm>
              <a:off x="1328575" y="1810464"/>
              <a:ext cx="2620653" cy="9615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三 月球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37A639D8-58C1-81AD-2EAC-256B45FCE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289" y="2678353"/>
            <a:ext cx="3322041" cy="3439984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A881637F-4EC3-BBBC-BAE3-59B2CA8487BB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784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EB29D5DF-5C9C-94B1-05F4-01890F77F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7" y="1763793"/>
            <a:ext cx="3322041" cy="3439984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4" name="椭圆 33">
            <a:extLst>
              <a:ext uri="{FF2B5EF4-FFF2-40B4-BE49-F238E27FC236}">
                <a16:creationId xmlns:a16="http://schemas.microsoft.com/office/drawing/2014/main" id="{D904CAEE-6C27-297B-CFF5-DFE5A0D1C772}"/>
              </a:ext>
            </a:extLst>
          </p:cNvPr>
          <p:cNvSpPr/>
          <p:nvPr/>
        </p:nvSpPr>
        <p:spPr>
          <a:xfrm rot="5400000">
            <a:off x="-33553" y="1354315"/>
            <a:ext cx="4305384" cy="4449893"/>
          </a:xfrm>
          <a:prstGeom prst="ellipse">
            <a:avLst/>
          </a:prstGeom>
          <a:gradFill>
            <a:gsLst>
              <a:gs pos="0">
                <a:srgbClr val="86A9AB">
                  <a:alpha val="18000"/>
                </a:srgbClr>
              </a:gs>
              <a:gs pos="59000">
                <a:schemeClr val="bg1">
                  <a:alpha val="3000"/>
                </a:schemeClr>
              </a:gs>
            </a:gsLst>
            <a:lin ang="5400000" scaled="1"/>
          </a:gradFill>
          <a:ln>
            <a:gradFill>
              <a:gsLst>
                <a:gs pos="0">
                  <a:srgbClr val="86A9AB"/>
                </a:gs>
                <a:gs pos="44000">
                  <a:srgbClr val="86A9AB">
                    <a:alpha val="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2C3CF844-D139-DDD6-2F15-94CEE6057267}"/>
              </a:ext>
            </a:extLst>
          </p:cNvPr>
          <p:cNvSpPr/>
          <p:nvPr/>
        </p:nvSpPr>
        <p:spPr>
          <a:xfrm>
            <a:off x="3017098" y="1555622"/>
            <a:ext cx="202682" cy="202682"/>
          </a:xfrm>
          <a:prstGeom prst="ellipse">
            <a:avLst/>
          </a:prstGeom>
          <a:solidFill>
            <a:srgbClr val="86A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1772054C-5676-ACAC-0E0D-B9DC60BC158A}"/>
              </a:ext>
            </a:extLst>
          </p:cNvPr>
          <p:cNvSpPr/>
          <p:nvPr/>
        </p:nvSpPr>
        <p:spPr>
          <a:xfrm>
            <a:off x="3959085" y="2503982"/>
            <a:ext cx="202682" cy="202682"/>
          </a:xfrm>
          <a:prstGeom prst="ellipse">
            <a:avLst/>
          </a:prstGeom>
          <a:solidFill>
            <a:srgbClr val="86A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F1D7050D-FC25-239B-4478-93005AE2FB09}"/>
              </a:ext>
            </a:extLst>
          </p:cNvPr>
          <p:cNvSpPr/>
          <p:nvPr/>
        </p:nvSpPr>
        <p:spPr>
          <a:xfrm>
            <a:off x="4242745" y="3449556"/>
            <a:ext cx="202682" cy="202682"/>
          </a:xfrm>
          <a:prstGeom prst="ellipse">
            <a:avLst/>
          </a:prstGeom>
          <a:solidFill>
            <a:srgbClr val="86A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075A74EE-1D6C-4ED4-29AA-EF71FBF7C3A5}"/>
              </a:ext>
            </a:extLst>
          </p:cNvPr>
          <p:cNvSpPr/>
          <p:nvPr/>
        </p:nvSpPr>
        <p:spPr>
          <a:xfrm>
            <a:off x="3953608" y="4478388"/>
            <a:ext cx="202682" cy="202682"/>
          </a:xfrm>
          <a:prstGeom prst="ellipse">
            <a:avLst/>
          </a:prstGeom>
          <a:solidFill>
            <a:srgbClr val="86A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1563F6DF-A8AA-1C2D-6C6D-3E1A3587C61F}"/>
              </a:ext>
            </a:extLst>
          </p:cNvPr>
          <p:cNvSpPr/>
          <p:nvPr/>
        </p:nvSpPr>
        <p:spPr>
          <a:xfrm>
            <a:off x="3017098" y="5404408"/>
            <a:ext cx="202682" cy="202682"/>
          </a:xfrm>
          <a:prstGeom prst="ellipse">
            <a:avLst/>
          </a:prstGeom>
          <a:solidFill>
            <a:srgbClr val="86A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9662636-B1DF-B2FD-A739-C69887AE328B}"/>
              </a:ext>
            </a:extLst>
          </p:cNvPr>
          <p:cNvSpPr txBox="1"/>
          <p:nvPr/>
        </p:nvSpPr>
        <p:spPr>
          <a:xfrm>
            <a:off x="3532641" y="1409357"/>
            <a:ext cx="60191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设计师以汉字“月”作为设计元素。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6EF1E5F-F05E-5F60-4566-31851A398EDC}"/>
              </a:ext>
            </a:extLst>
          </p:cNvPr>
          <p:cNvSpPr txBox="1"/>
          <p:nvPr/>
        </p:nvSpPr>
        <p:spPr>
          <a:xfrm>
            <a:off x="4147901" y="2401834"/>
            <a:ext cx="80710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以中国书法的笔触，抽象地勾勒出一轮圆月，点明“中国”的概念。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A62E36D-7FAC-4A59-BB8C-11FB5E726088}"/>
              </a:ext>
            </a:extLst>
          </p:cNvPr>
          <p:cNvSpPr txBox="1"/>
          <p:nvPr/>
        </p:nvSpPr>
        <p:spPr>
          <a:xfrm>
            <a:off x="4445427" y="3394311"/>
            <a:ext cx="80710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圆弧的起笔处自然形成龙头，象征中国航天如巨龙腾空而起。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7CE9F9A-486D-5FD6-46A2-5BFAA2C07F94}"/>
              </a:ext>
            </a:extLst>
          </p:cNvPr>
          <p:cNvSpPr txBox="1"/>
          <p:nvPr/>
        </p:nvSpPr>
        <p:spPr>
          <a:xfrm>
            <a:off x="4181457" y="4386788"/>
            <a:ext cx="80710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一双脚印踏在其上，象征着月球探测。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6F8D904-68A2-9B1A-6AA5-1D669C390761}"/>
              </a:ext>
            </a:extLst>
          </p:cNvPr>
          <p:cNvSpPr txBox="1"/>
          <p:nvPr/>
        </p:nvSpPr>
        <p:spPr>
          <a:xfrm>
            <a:off x="3302011" y="5379264"/>
            <a:ext cx="80710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整体标志以写意的笔触旨在传达一种探索的信念。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93A2CDE-D237-B4FB-F90C-6AFFD036C387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890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8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8" name="Group 4">
            <a:extLst>
              <a:ext uri="{FF2B5EF4-FFF2-40B4-BE49-F238E27FC236}">
                <a16:creationId xmlns:a16="http://schemas.microsoft.com/office/drawing/2014/main" id="{F653FDE5-486B-D589-C98D-A07A80F15E57}"/>
              </a:ext>
            </a:extLst>
          </p:cNvPr>
          <p:cNvGrpSpPr/>
          <p:nvPr/>
        </p:nvGrpSpPr>
        <p:grpSpPr>
          <a:xfrm>
            <a:off x="5244394" y="2794965"/>
            <a:ext cx="2762008" cy="2496581"/>
            <a:chOff x="3471863" y="2343150"/>
            <a:chExt cx="2197101" cy="198596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72A37C1B-6517-DFBB-CC6A-AC6445DE83C5}"/>
                </a:ext>
              </a:extLst>
            </p:cNvPr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20B1200A-3D29-F6CE-FEDE-7B2EDA424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D62FE6E-0922-54F7-E6AE-8A2DF224B8A1}"/>
                </a:ext>
              </a:extLst>
            </p:cNvPr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04462A9D-42F6-CDF5-736F-3401A8416BFC}"/>
                </a:ext>
              </a:extLst>
            </p:cNvPr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9F6D6AC7-A3E0-8637-5E58-6A51FA9C4B3A}"/>
                </a:ext>
              </a:extLst>
            </p:cNvPr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0">
              <a:extLst>
                <a:ext uri="{FF2B5EF4-FFF2-40B4-BE49-F238E27FC236}">
                  <a16:creationId xmlns:a16="http://schemas.microsoft.com/office/drawing/2014/main" id="{10E65FC1-A5C6-074B-2B05-03C27BD9B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F463AD96-20C8-1063-36D9-8C95AB1D7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E0F96125-1B79-ABD2-B190-B74DCF79A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27A08F0B-6BF2-51D2-1B04-997FEA10D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B2C45EF9-2B51-3FFD-4983-D9F7C518D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5">
              <a:extLst>
                <a:ext uri="{FF2B5EF4-FFF2-40B4-BE49-F238E27FC236}">
                  <a16:creationId xmlns:a16="http://schemas.microsoft.com/office/drawing/2014/main" id="{9AF1E509-3FD1-C6AA-02C7-7FD40B5FB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46D57910-FEE9-EC2A-6813-CF546EC4C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17">
              <a:extLst>
                <a:ext uri="{FF2B5EF4-FFF2-40B4-BE49-F238E27FC236}">
                  <a16:creationId xmlns:a16="http://schemas.microsoft.com/office/drawing/2014/main" id="{5C3DB153-A418-F461-6518-B3BCE5562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18">
              <a:extLst>
                <a:ext uri="{FF2B5EF4-FFF2-40B4-BE49-F238E27FC236}">
                  <a16:creationId xmlns:a16="http://schemas.microsoft.com/office/drawing/2014/main" id="{CDA01EFA-ADD1-EC62-6B1A-8D5D83B05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9">
              <a:extLst>
                <a:ext uri="{FF2B5EF4-FFF2-40B4-BE49-F238E27FC236}">
                  <a16:creationId xmlns:a16="http://schemas.microsoft.com/office/drawing/2014/main" id="{51DEABAC-1758-A7C0-3597-8328FC493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0">
              <a:extLst>
                <a:ext uri="{FF2B5EF4-FFF2-40B4-BE49-F238E27FC236}">
                  <a16:creationId xmlns:a16="http://schemas.microsoft.com/office/drawing/2014/main" id="{CDA075B2-8FF3-4F9C-B9C9-41DFD8CFE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284F0522-D4A1-CBBF-D5A7-FCC79995C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EED810F-1756-CC55-2FC6-12FF572813C0}"/>
                </a:ext>
              </a:extLst>
            </p:cNvPr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8CC7829-C9AB-1C77-E285-B640DAAAA6CE}"/>
                </a:ext>
              </a:extLst>
            </p:cNvPr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99F3BD51-B2F4-8768-14B1-560075224A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18647B39-7295-1F70-073F-D605C1767BF2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676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D5C481A-9F0D-4475-AEBB-4CA5284A6449}"/>
              </a:ext>
            </a:extLst>
          </p:cNvPr>
          <p:cNvSpPr>
            <a:spLocks/>
          </p:cNvSpPr>
          <p:nvPr/>
        </p:nvSpPr>
        <p:spPr bwMode="auto">
          <a:xfrm rot="5400000">
            <a:off x="6498771" y="1164772"/>
            <a:ext cx="6393543" cy="4992914"/>
          </a:xfrm>
          <a:custGeom>
            <a:avLst/>
            <a:gdLst>
              <a:gd name="connsiteX0" fmla="*/ 0 w 6393543"/>
              <a:gd name="connsiteY0" fmla="*/ 2851718 h 4992914"/>
              <a:gd name="connsiteX1" fmla="*/ 1358405 w 6393543"/>
              <a:gd name="connsiteY1" fmla="*/ 857372 h 4992914"/>
              <a:gd name="connsiteX2" fmla="*/ 1405736 w 6393543"/>
              <a:gd name="connsiteY2" fmla="*/ 213118 h 4992914"/>
              <a:gd name="connsiteX3" fmla="*/ 1263549 w 6393543"/>
              <a:gd name="connsiteY3" fmla="*/ 94264 h 4992914"/>
              <a:gd name="connsiteX4" fmla="*/ 1178967 w 6393543"/>
              <a:gd name="connsiteY4" fmla="*/ 0 h 4992914"/>
              <a:gd name="connsiteX5" fmla="*/ 6393543 w 6393543"/>
              <a:gd name="connsiteY5" fmla="*/ 0 h 4992914"/>
              <a:gd name="connsiteX6" fmla="*/ 6393543 w 6393543"/>
              <a:gd name="connsiteY6" fmla="*/ 3311360 h 4992914"/>
              <a:gd name="connsiteX7" fmla="*/ 6313389 w 6393543"/>
              <a:gd name="connsiteY7" fmla="*/ 3361554 h 4992914"/>
              <a:gd name="connsiteX8" fmla="*/ 5708140 w 6393543"/>
              <a:gd name="connsiteY8" fmla="*/ 3514919 h 4992914"/>
              <a:gd name="connsiteX9" fmla="*/ 4813581 w 6393543"/>
              <a:gd name="connsiteY9" fmla="*/ 3145422 h 4992914"/>
              <a:gd name="connsiteX10" fmla="*/ 2139369 w 6393543"/>
              <a:gd name="connsiteY10" fmla="*/ 4992914 h 4992914"/>
              <a:gd name="connsiteX11" fmla="*/ 0 w 6393543"/>
              <a:gd name="connsiteY11" fmla="*/ 2851718 h 4992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93543" h="4992914">
                <a:moveTo>
                  <a:pt x="0" y="2851718"/>
                </a:moveTo>
                <a:cubicBezTo>
                  <a:pt x="0" y="1942183"/>
                  <a:pt x="563241" y="1170024"/>
                  <a:pt x="1358405" y="857372"/>
                </a:cubicBezTo>
                <a:cubicBezTo>
                  <a:pt x="1689723" y="705782"/>
                  <a:pt x="1661324" y="355233"/>
                  <a:pt x="1405736" y="213118"/>
                </a:cubicBezTo>
                <a:cubicBezTo>
                  <a:pt x="1355447" y="176849"/>
                  <a:pt x="1307931" y="137110"/>
                  <a:pt x="1263549" y="94264"/>
                </a:cubicBezTo>
                <a:lnTo>
                  <a:pt x="1178967" y="0"/>
                </a:lnTo>
                <a:lnTo>
                  <a:pt x="6393543" y="0"/>
                </a:lnTo>
                <a:lnTo>
                  <a:pt x="6393543" y="3311360"/>
                </a:lnTo>
                <a:lnTo>
                  <a:pt x="6313389" y="3361554"/>
                </a:lnTo>
                <a:cubicBezTo>
                  <a:pt x="6134122" y="3459258"/>
                  <a:pt x="5928231" y="3514919"/>
                  <a:pt x="5708140" y="3514919"/>
                </a:cubicBezTo>
                <a:cubicBezTo>
                  <a:pt x="5357890" y="3514919"/>
                  <a:pt x="5040770" y="3372805"/>
                  <a:pt x="4813581" y="3145422"/>
                </a:cubicBezTo>
                <a:cubicBezTo>
                  <a:pt x="3729698" y="2927512"/>
                  <a:pt x="4349735" y="4992914"/>
                  <a:pt x="2139369" y="4992914"/>
                </a:cubicBezTo>
                <a:cubicBezTo>
                  <a:pt x="960823" y="4992914"/>
                  <a:pt x="0" y="4031270"/>
                  <a:pt x="0" y="2851718"/>
                </a:cubicBezTo>
                <a:close/>
              </a:path>
            </a:pathLst>
          </a:custGeom>
          <a:solidFill>
            <a:srgbClr val="4881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6DBC7D2-C5F7-4520-AE3A-1CAB2558EB76}"/>
              </a:ext>
            </a:extLst>
          </p:cNvPr>
          <p:cNvSpPr>
            <a:spLocks/>
          </p:cNvSpPr>
          <p:nvPr/>
        </p:nvSpPr>
        <p:spPr bwMode="auto">
          <a:xfrm>
            <a:off x="2" y="5048187"/>
            <a:ext cx="2630903" cy="1809815"/>
          </a:xfrm>
          <a:custGeom>
            <a:avLst/>
            <a:gdLst>
              <a:gd name="connsiteX0" fmla="*/ 3521407 w 4813299"/>
              <a:gd name="connsiteY0" fmla="*/ 0 h 3311099"/>
              <a:gd name="connsiteX1" fmla="*/ 4813299 w 4813299"/>
              <a:gd name="connsiteY1" fmla="*/ 1292996 h 3311099"/>
              <a:gd name="connsiteX2" fmla="*/ 3993005 w 4813299"/>
              <a:gd name="connsiteY2" fmla="*/ 2497313 h 3311099"/>
              <a:gd name="connsiteX3" fmla="*/ 3964423 w 4813299"/>
              <a:gd name="connsiteY3" fmla="*/ 2886356 h 3311099"/>
              <a:gd name="connsiteX4" fmla="*/ 4234498 w 4813299"/>
              <a:gd name="connsiteY4" fmla="*/ 3235776 h 3311099"/>
              <a:gd name="connsiteX5" fmla="*/ 4258277 w 4813299"/>
              <a:gd name="connsiteY5" fmla="*/ 3311099 h 3311099"/>
              <a:gd name="connsiteX6" fmla="*/ 0 w 4813299"/>
              <a:gd name="connsiteY6" fmla="*/ 3311099 h 3311099"/>
              <a:gd name="connsiteX7" fmla="*/ 0 w 4813299"/>
              <a:gd name="connsiteY7" fmla="*/ 414730 h 3311099"/>
              <a:gd name="connsiteX8" fmla="*/ 13764 w 4813299"/>
              <a:gd name="connsiteY8" fmla="*/ 422320 h 3311099"/>
              <a:gd name="connsiteX9" fmla="*/ 514613 w 4813299"/>
              <a:gd name="connsiteY9" fmla="*/ 1198596 h 3311099"/>
              <a:gd name="connsiteX10" fmla="*/ 731834 w 4813299"/>
              <a:gd name="connsiteY10" fmla="*/ 1230063 h 3311099"/>
              <a:gd name="connsiteX11" fmla="*/ 1366348 w 4813299"/>
              <a:gd name="connsiteY11" fmla="*/ 892511 h 3311099"/>
              <a:gd name="connsiteX12" fmla="*/ 1906542 w 4813299"/>
              <a:gd name="connsiteY12" fmla="*/ 1115638 h 3311099"/>
              <a:gd name="connsiteX13" fmla="*/ 3521407 w 4813299"/>
              <a:gd name="connsiteY13" fmla="*/ 0 h 3311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13299" h="3311099">
                <a:moveTo>
                  <a:pt x="3521407" y="0"/>
                </a:moveTo>
                <a:cubicBezTo>
                  <a:pt x="4233091" y="0"/>
                  <a:pt x="4813299" y="580704"/>
                  <a:pt x="4813299" y="1292996"/>
                </a:cubicBezTo>
                <a:cubicBezTo>
                  <a:pt x="4813299" y="1842233"/>
                  <a:pt x="4473177" y="2308513"/>
                  <a:pt x="3993005" y="2497313"/>
                </a:cubicBezTo>
                <a:cubicBezTo>
                  <a:pt x="3792933" y="2588853"/>
                  <a:pt x="3810082" y="2800538"/>
                  <a:pt x="3964423" y="2886356"/>
                </a:cubicBezTo>
                <a:cubicBezTo>
                  <a:pt x="4085895" y="2973963"/>
                  <a:pt x="4180572" y="3095091"/>
                  <a:pt x="4234498" y="3235776"/>
                </a:cubicBezTo>
                <a:lnTo>
                  <a:pt x="4258277" y="3311099"/>
                </a:lnTo>
                <a:lnTo>
                  <a:pt x="0" y="3311099"/>
                </a:lnTo>
                <a:lnTo>
                  <a:pt x="0" y="414730"/>
                </a:lnTo>
                <a:lnTo>
                  <a:pt x="13764" y="422320"/>
                </a:lnTo>
                <a:cubicBezTo>
                  <a:pt x="284173" y="587588"/>
                  <a:pt x="475313" y="869626"/>
                  <a:pt x="514613" y="1198596"/>
                </a:cubicBezTo>
                <a:cubicBezTo>
                  <a:pt x="591784" y="1278693"/>
                  <a:pt x="680387" y="1255808"/>
                  <a:pt x="731834" y="1230063"/>
                </a:cubicBezTo>
                <a:cubicBezTo>
                  <a:pt x="869026" y="1026959"/>
                  <a:pt x="1100538" y="892511"/>
                  <a:pt x="1366348" y="892511"/>
                </a:cubicBezTo>
                <a:cubicBezTo>
                  <a:pt x="1577852" y="892511"/>
                  <a:pt x="1769350" y="978329"/>
                  <a:pt x="1906542" y="1115638"/>
                </a:cubicBezTo>
                <a:cubicBezTo>
                  <a:pt x="2561062" y="1247226"/>
                  <a:pt x="2186642" y="0"/>
                  <a:pt x="3521407" y="0"/>
                </a:cubicBezTo>
                <a:close/>
              </a:path>
            </a:pathLst>
          </a:custGeom>
          <a:solidFill>
            <a:srgbClr val="D8B7B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6B60F3F2-492D-4B56-A71F-E59962A70339}"/>
              </a:ext>
            </a:extLst>
          </p:cNvPr>
          <p:cNvSpPr>
            <a:spLocks/>
          </p:cNvSpPr>
          <p:nvPr/>
        </p:nvSpPr>
        <p:spPr bwMode="auto">
          <a:xfrm>
            <a:off x="-57149" y="5695888"/>
            <a:ext cx="2000249" cy="1371662"/>
          </a:xfrm>
          <a:custGeom>
            <a:avLst/>
            <a:gdLst>
              <a:gd name="connsiteX0" fmla="*/ 3521407 w 4813299"/>
              <a:gd name="connsiteY0" fmla="*/ 0 h 3311099"/>
              <a:gd name="connsiteX1" fmla="*/ 4813299 w 4813299"/>
              <a:gd name="connsiteY1" fmla="*/ 1292996 h 3311099"/>
              <a:gd name="connsiteX2" fmla="*/ 3993005 w 4813299"/>
              <a:gd name="connsiteY2" fmla="*/ 2497313 h 3311099"/>
              <a:gd name="connsiteX3" fmla="*/ 3964423 w 4813299"/>
              <a:gd name="connsiteY3" fmla="*/ 2886356 h 3311099"/>
              <a:gd name="connsiteX4" fmla="*/ 4234498 w 4813299"/>
              <a:gd name="connsiteY4" fmla="*/ 3235776 h 3311099"/>
              <a:gd name="connsiteX5" fmla="*/ 4258277 w 4813299"/>
              <a:gd name="connsiteY5" fmla="*/ 3311099 h 3311099"/>
              <a:gd name="connsiteX6" fmla="*/ 0 w 4813299"/>
              <a:gd name="connsiteY6" fmla="*/ 3311099 h 3311099"/>
              <a:gd name="connsiteX7" fmla="*/ 0 w 4813299"/>
              <a:gd name="connsiteY7" fmla="*/ 414730 h 3311099"/>
              <a:gd name="connsiteX8" fmla="*/ 13764 w 4813299"/>
              <a:gd name="connsiteY8" fmla="*/ 422320 h 3311099"/>
              <a:gd name="connsiteX9" fmla="*/ 514613 w 4813299"/>
              <a:gd name="connsiteY9" fmla="*/ 1198596 h 3311099"/>
              <a:gd name="connsiteX10" fmla="*/ 731834 w 4813299"/>
              <a:gd name="connsiteY10" fmla="*/ 1230063 h 3311099"/>
              <a:gd name="connsiteX11" fmla="*/ 1366348 w 4813299"/>
              <a:gd name="connsiteY11" fmla="*/ 892511 h 3311099"/>
              <a:gd name="connsiteX12" fmla="*/ 1906542 w 4813299"/>
              <a:gd name="connsiteY12" fmla="*/ 1115638 h 3311099"/>
              <a:gd name="connsiteX13" fmla="*/ 3521407 w 4813299"/>
              <a:gd name="connsiteY13" fmla="*/ 0 h 3311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13299" h="3311099">
                <a:moveTo>
                  <a:pt x="3521407" y="0"/>
                </a:moveTo>
                <a:cubicBezTo>
                  <a:pt x="4233091" y="0"/>
                  <a:pt x="4813299" y="580704"/>
                  <a:pt x="4813299" y="1292996"/>
                </a:cubicBezTo>
                <a:cubicBezTo>
                  <a:pt x="4813299" y="1842233"/>
                  <a:pt x="4473177" y="2308513"/>
                  <a:pt x="3993005" y="2497313"/>
                </a:cubicBezTo>
                <a:cubicBezTo>
                  <a:pt x="3792933" y="2588853"/>
                  <a:pt x="3810082" y="2800538"/>
                  <a:pt x="3964423" y="2886356"/>
                </a:cubicBezTo>
                <a:cubicBezTo>
                  <a:pt x="4085895" y="2973963"/>
                  <a:pt x="4180572" y="3095091"/>
                  <a:pt x="4234498" y="3235776"/>
                </a:cubicBezTo>
                <a:lnTo>
                  <a:pt x="4258277" y="3311099"/>
                </a:lnTo>
                <a:lnTo>
                  <a:pt x="0" y="3311099"/>
                </a:lnTo>
                <a:lnTo>
                  <a:pt x="0" y="414730"/>
                </a:lnTo>
                <a:lnTo>
                  <a:pt x="13764" y="422320"/>
                </a:lnTo>
                <a:cubicBezTo>
                  <a:pt x="284173" y="587588"/>
                  <a:pt x="475313" y="869626"/>
                  <a:pt x="514613" y="1198596"/>
                </a:cubicBezTo>
                <a:cubicBezTo>
                  <a:pt x="591784" y="1278693"/>
                  <a:pt x="680387" y="1255808"/>
                  <a:pt x="731834" y="1230063"/>
                </a:cubicBezTo>
                <a:cubicBezTo>
                  <a:pt x="869026" y="1026959"/>
                  <a:pt x="1100538" y="892511"/>
                  <a:pt x="1366348" y="892511"/>
                </a:cubicBezTo>
                <a:cubicBezTo>
                  <a:pt x="1577852" y="892511"/>
                  <a:pt x="1769350" y="978329"/>
                  <a:pt x="1906542" y="1115638"/>
                </a:cubicBezTo>
                <a:cubicBezTo>
                  <a:pt x="2561062" y="1247226"/>
                  <a:pt x="2186642" y="0"/>
                  <a:pt x="3521407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12" name="Freeform: Shape 28">
            <a:extLst>
              <a:ext uri="{FF2B5EF4-FFF2-40B4-BE49-F238E27FC236}">
                <a16:creationId xmlns:a16="http://schemas.microsoft.com/office/drawing/2014/main" id="{C1F46C74-43A6-4CF9-B22A-DAF73D034555}"/>
              </a:ext>
            </a:extLst>
          </p:cNvPr>
          <p:cNvSpPr>
            <a:spLocks/>
          </p:cNvSpPr>
          <p:nvPr/>
        </p:nvSpPr>
        <p:spPr bwMode="auto">
          <a:xfrm rot="5400000">
            <a:off x="6181863" y="790713"/>
            <a:ext cx="6781524" cy="5505450"/>
          </a:xfrm>
          <a:custGeom>
            <a:avLst/>
            <a:gdLst>
              <a:gd name="connsiteX0" fmla="*/ 0 w 6393543"/>
              <a:gd name="connsiteY0" fmla="*/ 2851718 h 4992914"/>
              <a:gd name="connsiteX1" fmla="*/ 1358405 w 6393543"/>
              <a:gd name="connsiteY1" fmla="*/ 857372 h 4992914"/>
              <a:gd name="connsiteX2" fmla="*/ 1405736 w 6393543"/>
              <a:gd name="connsiteY2" fmla="*/ 213118 h 4992914"/>
              <a:gd name="connsiteX3" fmla="*/ 1263549 w 6393543"/>
              <a:gd name="connsiteY3" fmla="*/ 94264 h 4992914"/>
              <a:gd name="connsiteX4" fmla="*/ 1178967 w 6393543"/>
              <a:gd name="connsiteY4" fmla="*/ 0 h 4992914"/>
              <a:gd name="connsiteX5" fmla="*/ 6393543 w 6393543"/>
              <a:gd name="connsiteY5" fmla="*/ 0 h 4992914"/>
              <a:gd name="connsiteX6" fmla="*/ 6393543 w 6393543"/>
              <a:gd name="connsiteY6" fmla="*/ 3311360 h 4992914"/>
              <a:gd name="connsiteX7" fmla="*/ 6313389 w 6393543"/>
              <a:gd name="connsiteY7" fmla="*/ 3361554 h 4992914"/>
              <a:gd name="connsiteX8" fmla="*/ 5708140 w 6393543"/>
              <a:gd name="connsiteY8" fmla="*/ 3514919 h 4992914"/>
              <a:gd name="connsiteX9" fmla="*/ 4813581 w 6393543"/>
              <a:gd name="connsiteY9" fmla="*/ 3145422 h 4992914"/>
              <a:gd name="connsiteX10" fmla="*/ 2139369 w 6393543"/>
              <a:gd name="connsiteY10" fmla="*/ 4992914 h 4992914"/>
              <a:gd name="connsiteX11" fmla="*/ 0 w 6393543"/>
              <a:gd name="connsiteY11" fmla="*/ 2851718 h 4992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93543" h="4992914">
                <a:moveTo>
                  <a:pt x="0" y="2851718"/>
                </a:moveTo>
                <a:cubicBezTo>
                  <a:pt x="0" y="1942183"/>
                  <a:pt x="563241" y="1170024"/>
                  <a:pt x="1358405" y="857372"/>
                </a:cubicBezTo>
                <a:cubicBezTo>
                  <a:pt x="1689723" y="705782"/>
                  <a:pt x="1661324" y="355233"/>
                  <a:pt x="1405736" y="213118"/>
                </a:cubicBezTo>
                <a:cubicBezTo>
                  <a:pt x="1355447" y="176849"/>
                  <a:pt x="1307931" y="137110"/>
                  <a:pt x="1263549" y="94264"/>
                </a:cubicBezTo>
                <a:lnTo>
                  <a:pt x="1178967" y="0"/>
                </a:lnTo>
                <a:lnTo>
                  <a:pt x="6393543" y="0"/>
                </a:lnTo>
                <a:lnTo>
                  <a:pt x="6393543" y="3311360"/>
                </a:lnTo>
                <a:lnTo>
                  <a:pt x="6313389" y="3361554"/>
                </a:lnTo>
                <a:cubicBezTo>
                  <a:pt x="6134122" y="3459258"/>
                  <a:pt x="5928231" y="3514919"/>
                  <a:pt x="5708140" y="3514919"/>
                </a:cubicBezTo>
                <a:cubicBezTo>
                  <a:pt x="5357890" y="3514919"/>
                  <a:pt x="5040770" y="3372805"/>
                  <a:pt x="4813581" y="3145422"/>
                </a:cubicBezTo>
                <a:cubicBezTo>
                  <a:pt x="3729698" y="2927512"/>
                  <a:pt x="4349735" y="4992914"/>
                  <a:pt x="2139369" y="4992914"/>
                </a:cubicBezTo>
                <a:cubicBezTo>
                  <a:pt x="960823" y="4992914"/>
                  <a:pt x="0" y="4031270"/>
                  <a:pt x="0" y="2851718"/>
                </a:cubicBezTo>
                <a:close/>
              </a:path>
            </a:pathLst>
          </a:custGeom>
          <a:noFill/>
          <a:ln>
            <a:solidFill>
              <a:srgbClr val="48819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1B2AC687-D297-4DB0-8902-12CE7DC13003}"/>
              </a:ext>
            </a:extLst>
          </p:cNvPr>
          <p:cNvSpPr/>
          <p:nvPr/>
        </p:nvSpPr>
        <p:spPr>
          <a:xfrm>
            <a:off x="7940842" y="1106905"/>
            <a:ext cx="2791326" cy="27913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6B7C513-506D-425E-8ED0-CE65D06BF9BB}"/>
              </a:ext>
            </a:extLst>
          </p:cNvPr>
          <p:cNvSpPr/>
          <p:nvPr/>
        </p:nvSpPr>
        <p:spPr>
          <a:xfrm>
            <a:off x="8474730" y="1994736"/>
            <a:ext cx="17235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  <a:sym typeface="思源黑体 CN Bold" panose="020B0800000000000000" pitchFamily="34" charset="-122"/>
              </a:rPr>
              <a:t>导入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2949D4A-67D7-4597-97E4-E7BF38AEA73E}"/>
              </a:ext>
            </a:extLst>
          </p:cNvPr>
          <p:cNvSpPr txBox="1"/>
          <p:nvPr/>
        </p:nvSpPr>
        <p:spPr>
          <a:xfrm>
            <a:off x="301910" y="2352024"/>
            <a:ext cx="6298736" cy="1482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 algn="just">
              <a:lnSpc>
                <a:spcPct val="150000"/>
              </a:lnSpc>
            </a:pPr>
            <a:r>
              <a:rPr lang="zh-CN" altLang="en-US" sz="32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标志设计的</a:t>
            </a:r>
            <a:r>
              <a:rPr lang="zh-CN" altLang="en-US" sz="3200" dirty="0">
                <a:solidFill>
                  <a:srgbClr val="FF000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原则</a:t>
            </a:r>
            <a:r>
              <a:rPr lang="zh-CN" altLang="en-US" sz="32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与标志的</a:t>
            </a:r>
            <a:r>
              <a:rPr lang="zh-CN" altLang="en-US" sz="3200" dirty="0">
                <a:solidFill>
                  <a:srgbClr val="FF000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特点</a:t>
            </a:r>
            <a:r>
              <a:rPr lang="zh-CN" altLang="en-US" sz="32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、</a:t>
            </a:r>
            <a:endParaRPr lang="en-US" altLang="zh-CN" sz="3200" dirty="0">
              <a:solidFill>
                <a:srgbClr val="488192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 indent="355600" algn="just">
              <a:lnSpc>
                <a:spcPct val="150000"/>
              </a:lnSpc>
            </a:pPr>
            <a:r>
              <a:rPr lang="zh-CN" altLang="en-US" sz="32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标志设计</a:t>
            </a:r>
            <a:r>
              <a:rPr lang="zh-CN" altLang="en-US" sz="3200" dirty="0">
                <a:solidFill>
                  <a:srgbClr val="FF0000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目的</a:t>
            </a:r>
            <a:r>
              <a:rPr lang="zh-CN" altLang="en-US" sz="32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有密切关系。</a:t>
            </a:r>
            <a:endParaRPr lang="zh-CN" altLang="zh-CN" sz="3200" dirty="0">
              <a:solidFill>
                <a:srgbClr val="488192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52872E8-AAB6-51A9-CAA1-050E5611627A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B5B03D4-E38B-419B-7538-9EE3C3D954E7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E364EBD6-D656-3570-1A10-90CD28E739AF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1332E48A-6CB6-36E1-D5FE-543329F1ECF2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130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pic>
        <p:nvPicPr>
          <p:cNvPr id="64" name="Picture 6">
            <a:extLst>
              <a:ext uri="{FF2B5EF4-FFF2-40B4-BE49-F238E27FC236}">
                <a16:creationId xmlns:a16="http://schemas.microsoft.com/office/drawing/2014/main" id="{E8F4E252-B020-C55D-6519-DEF2C0F85A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96" b="10945"/>
          <a:stretch/>
        </p:blipFill>
        <p:spPr bwMode="auto">
          <a:xfrm>
            <a:off x="1292843" y="1426570"/>
            <a:ext cx="4210947" cy="36868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4677BB25-79C2-D6D7-7A06-13FC3B6A3605}"/>
              </a:ext>
            </a:extLst>
          </p:cNvPr>
          <p:cNvSpPr txBox="1"/>
          <p:nvPr/>
        </p:nvSpPr>
        <p:spPr>
          <a:xfrm>
            <a:off x="1811686" y="5197302"/>
            <a:ext cx="34743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在标志的设计过程中</a:t>
            </a:r>
          </a:p>
        </p:txBody>
      </p: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7A941DEE-5536-45A1-73CE-CA401259F242}"/>
              </a:ext>
            </a:extLst>
          </p:cNvPr>
          <p:cNvGrpSpPr/>
          <p:nvPr/>
        </p:nvGrpSpPr>
        <p:grpSpPr>
          <a:xfrm>
            <a:off x="8844122" y="3901254"/>
            <a:ext cx="2495389" cy="851415"/>
            <a:chOff x="3205019" y="1416391"/>
            <a:chExt cx="2495389" cy="851415"/>
          </a:xfrm>
        </p:grpSpPr>
        <p:grpSp>
          <p:nvGrpSpPr>
            <p:cNvPr id="108" name="组合 107">
              <a:extLst>
                <a:ext uri="{FF2B5EF4-FFF2-40B4-BE49-F238E27FC236}">
                  <a16:creationId xmlns:a16="http://schemas.microsoft.com/office/drawing/2014/main" id="{91554E89-B420-8245-3F01-16676093CCFF}"/>
                </a:ext>
              </a:extLst>
            </p:cNvPr>
            <p:cNvGrpSpPr/>
            <p:nvPr/>
          </p:nvGrpSpPr>
          <p:grpSpPr>
            <a:xfrm>
              <a:off x="3205019" y="1416391"/>
              <a:ext cx="2495389" cy="851415"/>
              <a:chOff x="3205019" y="1416391"/>
              <a:chExt cx="2495389" cy="851415"/>
            </a:xfrm>
          </p:grpSpPr>
          <p:sp>
            <p:nvSpPr>
              <p:cNvPr id="110" name="矩形: 圆角 109">
                <a:extLst>
                  <a:ext uri="{FF2B5EF4-FFF2-40B4-BE49-F238E27FC236}">
                    <a16:creationId xmlns:a16="http://schemas.microsoft.com/office/drawing/2014/main" id="{78E2F463-197E-DB56-EC22-9752A5B2DEEC}"/>
                  </a:ext>
                </a:extLst>
              </p:cNvPr>
              <p:cNvSpPr/>
              <p:nvPr/>
            </p:nvSpPr>
            <p:spPr>
              <a:xfrm>
                <a:off x="3579091" y="1492723"/>
                <a:ext cx="2121317" cy="729672"/>
              </a:xfrm>
              <a:prstGeom prst="roundRect">
                <a:avLst/>
              </a:prstGeom>
              <a:solidFill>
                <a:srgbClr val="4881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>
                <a:extLst>
                  <a:ext uri="{FF2B5EF4-FFF2-40B4-BE49-F238E27FC236}">
                    <a16:creationId xmlns:a16="http://schemas.microsoft.com/office/drawing/2014/main" id="{F7B403C2-1751-21F2-D553-4EAB0B7D9D47}"/>
                  </a:ext>
                </a:extLst>
              </p:cNvPr>
              <p:cNvSpPr/>
              <p:nvPr/>
            </p:nvSpPr>
            <p:spPr>
              <a:xfrm>
                <a:off x="3205019" y="1416391"/>
                <a:ext cx="851415" cy="851415"/>
              </a:xfrm>
              <a:prstGeom prst="ellipse">
                <a:avLst/>
              </a:prstGeom>
              <a:solidFill>
                <a:srgbClr val="89AC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8C480573-ED39-B0CD-A06A-AF3FB950C21C}"/>
                </a:ext>
              </a:extLst>
            </p:cNvPr>
            <p:cNvSpPr txBox="1"/>
            <p:nvPr/>
          </p:nvSpPr>
          <p:spPr>
            <a:xfrm>
              <a:off x="4162279" y="1580488"/>
              <a:ext cx="13686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选择题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07CD5E9-45A1-82AE-51A9-6EE9425232BA}"/>
              </a:ext>
            </a:extLst>
          </p:cNvPr>
          <p:cNvGrpSpPr/>
          <p:nvPr/>
        </p:nvGrpSpPr>
        <p:grpSpPr>
          <a:xfrm>
            <a:off x="8844122" y="2028999"/>
            <a:ext cx="2495389" cy="851415"/>
            <a:chOff x="3205019" y="1416391"/>
            <a:chExt cx="2495389" cy="851415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4F3EB23D-029B-5812-2201-CE637FB614BE}"/>
                </a:ext>
              </a:extLst>
            </p:cNvPr>
            <p:cNvGrpSpPr/>
            <p:nvPr/>
          </p:nvGrpSpPr>
          <p:grpSpPr>
            <a:xfrm>
              <a:off x="3205019" y="1416391"/>
              <a:ext cx="2495389" cy="851415"/>
              <a:chOff x="3205019" y="1416391"/>
              <a:chExt cx="2495389" cy="851415"/>
            </a:xfrm>
          </p:grpSpPr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B6223D09-ADDE-8361-BC56-E84E63CE7814}"/>
                  </a:ext>
                </a:extLst>
              </p:cNvPr>
              <p:cNvSpPr/>
              <p:nvPr/>
            </p:nvSpPr>
            <p:spPr>
              <a:xfrm>
                <a:off x="3579091" y="1492723"/>
                <a:ext cx="2121317" cy="729672"/>
              </a:xfrm>
              <a:prstGeom prst="roundRect">
                <a:avLst/>
              </a:prstGeom>
              <a:solidFill>
                <a:srgbClr val="4881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EE0ACAE0-D397-9059-551D-EA386E252501}"/>
                  </a:ext>
                </a:extLst>
              </p:cNvPr>
              <p:cNvSpPr/>
              <p:nvPr/>
            </p:nvSpPr>
            <p:spPr>
              <a:xfrm>
                <a:off x="3205019" y="1416391"/>
                <a:ext cx="851415" cy="851415"/>
              </a:xfrm>
              <a:prstGeom prst="ellipse">
                <a:avLst/>
              </a:prstGeom>
              <a:solidFill>
                <a:srgbClr val="89AC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D3B005D-C25F-EF35-1D7C-C7BCA9B6F1EF}"/>
                </a:ext>
              </a:extLst>
            </p:cNvPr>
            <p:cNvSpPr txBox="1"/>
            <p:nvPr/>
          </p:nvSpPr>
          <p:spPr>
            <a:xfrm>
              <a:off x="4162279" y="1580488"/>
              <a:ext cx="13686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选择题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27A4E24-77F0-90FB-62B5-1231A71F44F1}"/>
              </a:ext>
            </a:extLst>
          </p:cNvPr>
          <p:cNvGrpSpPr/>
          <p:nvPr/>
        </p:nvGrpSpPr>
        <p:grpSpPr>
          <a:xfrm>
            <a:off x="5989923" y="1341681"/>
            <a:ext cx="2495389" cy="851415"/>
            <a:chOff x="3205019" y="1416391"/>
            <a:chExt cx="2495389" cy="851415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01B10781-B9F9-82BF-4934-E06D263CA833}"/>
                </a:ext>
              </a:extLst>
            </p:cNvPr>
            <p:cNvGrpSpPr/>
            <p:nvPr/>
          </p:nvGrpSpPr>
          <p:grpSpPr>
            <a:xfrm>
              <a:off x="3205019" y="1416391"/>
              <a:ext cx="2495389" cy="851415"/>
              <a:chOff x="3205019" y="1416391"/>
              <a:chExt cx="2495389" cy="851415"/>
            </a:xfrm>
          </p:grpSpPr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73768152-33E7-1C70-2311-EE695C43FCB3}"/>
                  </a:ext>
                </a:extLst>
              </p:cNvPr>
              <p:cNvSpPr/>
              <p:nvPr/>
            </p:nvSpPr>
            <p:spPr>
              <a:xfrm>
                <a:off x="3579091" y="1492723"/>
                <a:ext cx="2121317" cy="729672"/>
              </a:xfrm>
              <a:prstGeom prst="roundRect">
                <a:avLst/>
              </a:prstGeom>
              <a:solidFill>
                <a:srgbClr val="4881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id="{5AE23734-BED5-A536-ADA7-1841E5FDD17D}"/>
                  </a:ext>
                </a:extLst>
              </p:cNvPr>
              <p:cNvSpPr/>
              <p:nvPr/>
            </p:nvSpPr>
            <p:spPr>
              <a:xfrm>
                <a:off x="3205019" y="1416391"/>
                <a:ext cx="851415" cy="851415"/>
              </a:xfrm>
              <a:prstGeom prst="ellipse">
                <a:avLst/>
              </a:prstGeom>
              <a:solidFill>
                <a:srgbClr val="89AC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C87B9A1-7CC5-118D-31DF-622B9F70C946}"/>
                </a:ext>
              </a:extLst>
            </p:cNvPr>
            <p:cNvSpPr txBox="1"/>
            <p:nvPr/>
          </p:nvSpPr>
          <p:spPr>
            <a:xfrm>
              <a:off x="4162279" y="1580488"/>
              <a:ext cx="13686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选择题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1A982A8-5D1B-0768-DA40-A15566E3EC4B}"/>
              </a:ext>
            </a:extLst>
          </p:cNvPr>
          <p:cNvGrpSpPr/>
          <p:nvPr/>
        </p:nvGrpSpPr>
        <p:grpSpPr>
          <a:xfrm>
            <a:off x="6005376" y="2880414"/>
            <a:ext cx="2495389" cy="851415"/>
            <a:chOff x="3205019" y="1416391"/>
            <a:chExt cx="2495389" cy="85141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4F60707A-BD00-5196-C989-FCF34DCE61EA}"/>
                </a:ext>
              </a:extLst>
            </p:cNvPr>
            <p:cNvGrpSpPr/>
            <p:nvPr/>
          </p:nvGrpSpPr>
          <p:grpSpPr>
            <a:xfrm>
              <a:off x="3205019" y="1416391"/>
              <a:ext cx="2495389" cy="851415"/>
              <a:chOff x="3205019" y="1416391"/>
              <a:chExt cx="2495389" cy="851415"/>
            </a:xfrm>
          </p:grpSpPr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id="{3405E488-DF5F-6904-9B6A-DBF7880A181C}"/>
                  </a:ext>
                </a:extLst>
              </p:cNvPr>
              <p:cNvSpPr/>
              <p:nvPr/>
            </p:nvSpPr>
            <p:spPr>
              <a:xfrm>
                <a:off x="3579091" y="1492723"/>
                <a:ext cx="2121317" cy="729672"/>
              </a:xfrm>
              <a:prstGeom prst="roundRect">
                <a:avLst/>
              </a:prstGeom>
              <a:solidFill>
                <a:srgbClr val="4881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BAB20E8F-B44A-ABF9-D41F-B78EC581E65D}"/>
                  </a:ext>
                </a:extLst>
              </p:cNvPr>
              <p:cNvSpPr/>
              <p:nvPr/>
            </p:nvSpPr>
            <p:spPr>
              <a:xfrm>
                <a:off x="3205019" y="1416391"/>
                <a:ext cx="851415" cy="851415"/>
              </a:xfrm>
              <a:prstGeom prst="ellipse">
                <a:avLst/>
              </a:prstGeom>
              <a:solidFill>
                <a:srgbClr val="89AC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9116B4C-43A3-BE0B-A49A-A315050D5AC7}"/>
                </a:ext>
              </a:extLst>
            </p:cNvPr>
            <p:cNvSpPr txBox="1"/>
            <p:nvPr/>
          </p:nvSpPr>
          <p:spPr>
            <a:xfrm>
              <a:off x="4162279" y="1580488"/>
              <a:ext cx="13686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选择题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9AF9AF4-F4EE-E16B-3C17-E5A739A6AF1A}"/>
              </a:ext>
            </a:extLst>
          </p:cNvPr>
          <p:cNvGrpSpPr/>
          <p:nvPr/>
        </p:nvGrpSpPr>
        <p:grpSpPr>
          <a:xfrm>
            <a:off x="6080442" y="4589431"/>
            <a:ext cx="2495389" cy="851415"/>
            <a:chOff x="3205019" y="1416391"/>
            <a:chExt cx="2495389" cy="851415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8B5F79D1-906D-869F-AF79-075B9712F398}"/>
                </a:ext>
              </a:extLst>
            </p:cNvPr>
            <p:cNvGrpSpPr/>
            <p:nvPr/>
          </p:nvGrpSpPr>
          <p:grpSpPr>
            <a:xfrm>
              <a:off x="3205019" y="1416391"/>
              <a:ext cx="2495389" cy="851415"/>
              <a:chOff x="3205019" y="1416391"/>
              <a:chExt cx="2495389" cy="851415"/>
            </a:xfrm>
          </p:grpSpPr>
          <p:sp>
            <p:nvSpPr>
              <p:cNvPr id="31" name="矩形: 圆角 30">
                <a:extLst>
                  <a:ext uri="{FF2B5EF4-FFF2-40B4-BE49-F238E27FC236}">
                    <a16:creationId xmlns:a16="http://schemas.microsoft.com/office/drawing/2014/main" id="{EC5DF6E9-898F-4FF3-4946-A94C07D8EA24}"/>
                  </a:ext>
                </a:extLst>
              </p:cNvPr>
              <p:cNvSpPr/>
              <p:nvPr/>
            </p:nvSpPr>
            <p:spPr>
              <a:xfrm>
                <a:off x="3579091" y="1492723"/>
                <a:ext cx="2121317" cy="729672"/>
              </a:xfrm>
              <a:prstGeom prst="roundRect">
                <a:avLst/>
              </a:prstGeom>
              <a:solidFill>
                <a:srgbClr val="4881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841B25C9-C7E0-7E10-11FA-90254C9569F9}"/>
                  </a:ext>
                </a:extLst>
              </p:cNvPr>
              <p:cNvSpPr/>
              <p:nvPr/>
            </p:nvSpPr>
            <p:spPr>
              <a:xfrm>
                <a:off x="3205019" y="1416391"/>
                <a:ext cx="851415" cy="851415"/>
              </a:xfrm>
              <a:prstGeom prst="ellipse">
                <a:avLst/>
              </a:prstGeom>
              <a:solidFill>
                <a:srgbClr val="89AC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BC2FE979-8FA2-0B0C-4A01-C8855A4FF4E9}"/>
                </a:ext>
              </a:extLst>
            </p:cNvPr>
            <p:cNvSpPr txBox="1"/>
            <p:nvPr/>
          </p:nvSpPr>
          <p:spPr>
            <a:xfrm>
              <a:off x="4162279" y="1580488"/>
              <a:ext cx="13686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选择题</a:t>
              </a:r>
            </a:p>
          </p:txBody>
        </p:sp>
      </p:grpSp>
      <p:sp>
        <p:nvSpPr>
          <p:cNvPr id="67" name="矩形 66">
            <a:extLst>
              <a:ext uri="{FF2B5EF4-FFF2-40B4-BE49-F238E27FC236}">
                <a16:creationId xmlns:a16="http://schemas.microsoft.com/office/drawing/2014/main" id="{562419C7-E834-15A4-B1A4-C6B3E606CBBC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63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4AD3955-E56F-7958-EBE8-3F1CBF5E9507}"/>
              </a:ext>
            </a:extLst>
          </p:cNvPr>
          <p:cNvGrpSpPr/>
          <p:nvPr/>
        </p:nvGrpSpPr>
        <p:grpSpPr>
          <a:xfrm>
            <a:off x="882707" y="1863117"/>
            <a:ext cx="8209664" cy="4060483"/>
            <a:chOff x="1630622" y="1438937"/>
            <a:chExt cx="8469722" cy="401071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7EBADF1-A471-2E82-686C-F2638D38B7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6" t="18706" r="5614" b="36071"/>
            <a:stretch/>
          </p:blipFill>
          <p:spPr>
            <a:xfrm>
              <a:off x="1630622" y="1448418"/>
              <a:ext cx="5053388" cy="39633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A8EAA125-63CF-7A85-65DB-4967E043E5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4010" y="1448418"/>
              <a:ext cx="3416334" cy="19863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4695140B-9922-24EA-1F42-83802E038C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979" b="12665"/>
            <a:stretch/>
          </p:blipFill>
          <p:spPr bwMode="auto">
            <a:xfrm>
              <a:off x="6684010" y="3463258"/>
              <a:ext cx="3416334" cy="19863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05427B9-8FA7-223B-9669-BAFB680953AF}"/>
                </a:ext>
              </a:extLst>
            </p:cNvPr>
            <p:cNvSpPr/>
            <p:nvPr/>
          </p:nvSpPr>
          <p:spPr>
            <a:xfrm>
              <a:off x="1630622" y="1438937"/>
              <a:ext cx="8469722" cy="3991756"/>
            </a:xfrm>
            <a:prstGeom prst="rect">
              <a:avLst/>
            </a:prstGeom>
            <a:noFill/>
            <a:ln w="38100">
              <a:solidFill>
                <a:srgbClr val="D8B7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4BE0E59B-4C4C-6259-816E-A2B884C213F8}"/>
                </a:ext>
              </a:extLst>
            </p:cNvPr>
            <p:cNvCxnSpPr>
              <a:cxnSpLocks/>
            </p:cNvCxnSpPr>
            <p:nvPr/>
          </p:nvCxnSpPr>
          <p:spPr>
            <a:xfrm>
              <a:off x="6684010" y="1438937"/>
              <a:ext cx="0" cy="3991756"/>
            </a:xfrm>
            <a:prstGeom prst="line">
              <a:avLst/>
            </a:prstGeom>
            <a:ln w="38100">
              <a:solidFill>
                <a:srgbClr val="D8B7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F9B314D-AC2F-4736-D270-8D15539CB511}"/>
                </a:ext>
              </a:extLst>
            </p:cNvPr>
            <p:cNvCxnSpPr>
              <a:cxnSpLocks/>
              <a:endCxn id="11" idx="3"/>
            </p:cNvCxnSpPr>
            <p:nvPr/>
          </p:nvCxnSpPr>
          <p:spPr>
            <a:xfrm>
              <a:off x="6684010" y="3434815"/>
              <a:ext cx="3416334" cy="0"/>
            </a:xfrm>
            <a:prstGeom prst="line">
              <a:avLst/>
            </a:prstGeom>
            <a:ln w="38100">
              <a:solidFill>
                <a:srgbClr val="D8B7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燕尾形 31">
            <a:extLst>
              <a:ext uri="{FF2B5EF4-FFF2-40B4-BE49-F238E27FC236}">
                <a16:creationId xmlns:a16="http://schemas.microsoft.com/office/drawing/2014/main" id="{67377804-8D4E-EEAB-0E64-6D5E19253A90}"/>
              </a:ext>
            </a:extLst>
          </p:cNvPr>
          <p:cNvSpPr/>
          <p:nvPr/>
        </p:nvSpPr>
        <p:spPr>
          <a:xfrm>
            <a:off x="8350985" y="2204760"/>
            <a:ext cx="1143058" cy="236756"/>
          </a:xfrm>
          <a:prstGeom prst="chevron">
            <a:avLst/>
          </a:prstGeom>
          <a:solidFill>
            <a:srgbClr val="488192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4645C9B-8AAA-1A7E-6175-8F54BE2858B2}"/>
              </a:ext>
            </a:extLst>
          </p:cNvPr>
          <p:cNvSpPr txBox="1"/>
          <p:nvPr/>
        </p:nvSpPr>
        <p:spPr>
          <a:xfrm>
            <a:off x="9494043" y="2130463"/>
            <a:ext cx="19203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各种宠物。</a:t>
            </a:r>
          </a:p>
        </p:txBody>
      </p:sp>
      <p:sp>
        <p:nvSpPr>
          <p:cNvPr id="22" name="燕尾形 31">
            <a:extLst>
              <a:ext uri="{FF2B5EF4-FFF2-40B4-BE49-F238E27FC236}">
                <a16:creationId xmlns:a16="http://schemas.microsoft.com/office/drawing/2014/main" id="{C0944818-9329-31B6-341B-AF62DC304B03}"/>
              </a:ext>
            </a:extLst>
          </p:cNvPr>
          <p:cNvSpPr/>
          <p:nvPr/>
        </p:nvSpPr>
        <p:spPr>
          <a:xfrm>
            <a:off x="8350985" y="4030416"/>
            <a:ext cx="1143058" cy="236756"/>
          </a:xfrm>
          <a:prstGeom prst="chevron">
            <a:avLst/>
          </a:prstGeom>
          <a:solidFill>
            <a:srgbClr val="488192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AD9738C-4EEB-4995-382D-1BC2A9575984}"/>
              </a:ext>
            </a:extLst>
          </p:cNvPr>
          <p:cNvSpPr txBox="1"/>
          <p:nvPr/>
        </p:nvSpPr>
        <p:spPr>
          <a:xfrm>
            <a:off x="9494043" y="3912556"/>
            <a:ext cx="22580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经营活动范围</a:t>
            </a:r>
            <a:r>
              <a:rPr lang="en-US" altLang="zh-CN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,</a:t>
            </a:r>
            <a:r>
              <a:rPr lang="zh-CN" altLang="en-US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对于动物关爱的无微不至和专业素养。</a:t>
            </a:r>
          </a:p>
        </p:txBody>
      </p:sp>
      <p:sp>
        <p:nvSpPr>
          <p:cNvPr id="24" name="燕尾形 31">
            <a:extLst>
              <a:ext uri="{FF2B5EF4-FFF2-40B4-BE49-F238E27FC236}">
                <a16:creationId xmlns:a16="http://schemas.microsoft.com/office/drawing/2014/main" id="{2CF3CF03-5689-E80A-9FD1-1B8375CE2F86}"/>
              </a:ext>
            </a:extLst>
          </p:cNvPr>
          <p:cNvSpPr/>
          <p:nvPr/>
        </p:nvSpPr>
        <p:spPr>
          <a:xfrm rot="16200000">
            <a:off x="4521729" y="1973927"/>
            <a:ext cx="1143058" cy="236756"/>
          </a:xfrm>
          <a:prstGeom prst="chevron">
            <a:avLst/>
          </a:prstGeom>
          <a:solidFill>
            <a:srgbClr val="488192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506649A-978E-5479-7CCA-469973BEF22B}"/>
              </a:ext>
            </a:extLst>
          </p:cNvPr>
          <p:cNvSpPr txBox="1"/>
          <p:nvPr/>
        </p:nvSpPr>
        <p:spPr>
          <a:xfrm>
            <a:off x="2253278" y="1240080"/>
            <a:ext cx="28399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动物的活泼、可爱。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FFFF65A-9A5C-8030-1024-4243066F32DC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968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E066EA15-5D40-BCD9-EE49-D94D41C10106}"/>
              </a:ext>
            </a:extLst>
          </p:cNvPr>
          <p:cNvSpPr/>
          <p:nvPr/>
        </p:nvSpPr>
        <p:spPr>
          <a:xfrm>
            <a:off x="8468657" y="1628226"/>
            <a:ext cx="2265045" cy="566420"/>
          </a:xfrm>
          <a:prstGeom prst="roundRect">
            <a:avLst/>
          </a:prstGeom>
          <a:solidFill>
            <a:srgbClr val="48819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9" name="Rectangle: Rounded Corners 5">
            <a:extLst>
              <a:ext uri="{FF2B5EF4-FFF2-40B4-BE49-F238E27FC236}">
                <a16:creationId xmlns:a16="http://schemas.microsoft.com/office/drawing/2014/main" id="{721B1C9F-BBDC-6C0A-8BD2-A1238265B48B}"/>
              </a:ext>
            </a:extLst>
          </p:cNvPr>
          <p:cNvSpPr/>
          <p:nvPr/>
        </p:nvSpPr>
        <p:spPr>
          <a:xfrm>
            <a:off x="8718847" y="4483481"/>
            <a:ext cx="2386965" cy="809625"/>
          </a:xfrm>
          <a:prstGeom prst="roundRect">
            <a:avLst/>
          </a:prstGeom>
          <a:solidFill>
            <a:srgbClr val="48819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10" name="Rectangle: Rounded Corners 6">
            <a:extLst>
              <a:ext uri="{FF2B5EF4-FFF2-40B4-BE49-F238E27FC236}">
                <a16:creationId xmlns:a16="http://schemas.microsoft.com/office/drawing/2014/main" id="{BDC6C861-A656-786B-98E2-9D1BF403E721}"/>
              </a:ext>
            </a:extLst>
          </p:cNvPr>
          <p:cNvSpPr/>
          <p:nvPr/>
        </p:nvSpPr>
        <p:spPr>
          <a:xfrm>
            <a:off x="8127662" y="3055706"/>
            <a:ext cx="2265045" cy="566420"/>
          </a:xfrm>
          <a:prstGeom prst="roundRect">
            <a:avLst/>
          </a:prstGeom>
          <a:solidFill>
            <a:srgbClr val="D9989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11" name="Rectangle: Rounded Corners 7">
            <a:extLst>
              <a:ext uri="{FF2B5EF4-FFF2-40B4-BE49-F238E27FC236}">
                <a16:creationId xmlns:a16="http://schemas.microsoft.com/office/drawing/2014/main" id="{9C8478B1-6D18-5EDF-2C2A-A9104E7C9AD0}"/>
              </a:ext>
            </a:extLst>
          </p:cNvPr>
          <p:cNvSpPr/>
          <p:nvPr/>
        </p:nvSpPr>
        <p:spPr>
          <a:xfrm>
            <a:off x="1577002" y="3373841"/>
            <a:ext cx="2265045" cy="566420"/>
          </a:xfrm>
          <a:prstGeom prst="roundRect">
            <a:avLst/>
          </a:prstGeom>
          <a:solidFill>
            <a:srgbClr val="D9989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12" name="Rectangle: Rounded Corners 8">
            <a:extLst>
              <a:ext uri="{FF2B5EF4-FFF2-40B4-BE49-F238E27FC236}">
                <a16:creationId xmlns:a16="http://schemas.microsoft.com/office/drawing/2014/main" id="{E85C3EA5-6497-27FD-11B7-CF496BE5AE93}"/>
              </a:ext>
            </a:extLst>
          </p:cNvPr>
          <p:cNvSpPr/>
          <p:nvPr/>
        </p:nvSpPr>
        <p:spPr>
          <a:xfrm>
            <a:off x="1008042" y="1856191"/>
            <a:ext cx="2265045" cy="566420"/>
          </a:xfrm>
          <a:prstGeom prst="roundRect">
            <a:avLst/>
          </a:prstGeom>
          <a:solidFill>
            <a:srgbClr val="48819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l"/>
            <a:endParaRPr lang="zh-CN" altLang="en-US" sz="16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Rectangle: Rounded Corners 9">
            <a:extLst>
              <a:ext uri="{FF2B5EF4-FFF2-40B4-BE49-F238E27FC236}">
                <a16:creationId xmlns:a16="http://schemas.microsoft.com/office/drawing/2014/main" id="{3FB5F83E-1C6C-0B30-F63F-B9748F515358}"/>
              </a:ext>
            </a:extLst>
          </p:cNvPr>
          <p:cNvSpPr/>
          <p:nvPr/>
        </p:nvSpPr>
        <p:spPr>
          <a:xfrm>
            <a:off x="1118532" y="4685411"/>
            <a:ext cx="2386965" cy="809625"/>
          </a:xfrm>
          <a:prstGeom prst="roundRect">
            <a:avLst/>
          </a:prstGeom>
          <a:solidFill>
            <a:srgbClr val="48819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14" name="Freeform: Shape 10">
            <a:extLst>
              <a:ext uri="{FF2B5EF4-FFF2-40B4-BE49-F238E27FC236}">
                <a16:creationId xmlns:a16="http://schemas.microsoft.com/office/drawing/2014/main" id="{34BF16C0-612A-32DF-049B-8D5D6135B05E}"/>
              </a:ext>
            </a:extLst>
          </p:cNvPr>
          <p:cNvSpPr/>
          <p:nvPr/>
        </p:nvSpPr>
        <p:spPr bwMode="auto">
          <a:xfrm>
            <a:off x="6143287" y="1891751"/>
            <a:ext cx="2275840" cy="381000"/>
          </a:xfrm>
          <a:custGeom>
            <a:avLst/>
            <a:gdLst>
              <a:gd name="T0" fmla="*/ 339 w 902"/>
              <a:gd name="T1" fmla="*/ 147 h 151"/>
              <a:gd name="T2" fmla="*/ 342 w 902"/>
              <a:gd name="T3" fmla="*/ 151 h 151"/>
              <a:gd name="T4" fmla="*/ 480 w 902"/>
              <a:gd name="T5" fmla="*/ 13 h 151"/>
              <a:gd name="T6" fmla="*/ 902 w 902"/>
              <a:gd name="T7" fmla="*/ 13 h 151"/>
              <a:gd name="T8" fmla="*/ 902 w 902"/>
              <a:gd name="T9" fmla="*/ 3 h 151"/>
              <a:gd name="T10" fmla="*/ 475 w 902"/>
              <a:gd name="T11" fmla="*/ 3 h 151"/>
              <a:gd name="T12" fmla="*/ 475 w 902"/>
              <a:gd name="T13" fmla="*/ 5 h 151"/>
              <a:gd name="T14" fmla="*/ 475 w 902"/>
              <a:gd name="T15" fmla="*/ 4 h 151"/>
              <a:gd name="T16" fmla="*/ 340 w 902"/>
              <a:gd name="T17" fmla="*/ 139 h 151"/>
              <a:gd name="T18" fmla="*/ 0 w 902"/>
              <a:gd name="T19" fmla="*/ 0 h 151"/>
              <a:gd name="T20" fmla="*/ 0 w 902"/>
              <a:gd name="T21" fmla="*/ 7 h 151"/>
              <a:gd name="T22" fmla="*/ 339 w 902"/>
              <a:gd name="T23" fmla="*/ 148 h 151"/>
              <a:gd name="T24" fmla="*/ 339 w 902"/>
              <a:gd name="T25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2" h="151">
                <a:moveTo>
                  <a:pt x="339" y="147"/>
                </a:moveTo>
                <a:cubicBezTo>
                  <a:pt x="342" y="151"/>
                  <a:pt x="342" y="151"/>
                  <a:pt x="342" y="151"/>
                </a:cubicBezTo>
                <a:cubicBezTo>
                  <a:pt x="480" y="13"/>
                  <a:pt x="480" y="13"/>
                  <a:pt x="480" y="13"/>
                </a:cubicBezTo>
                <a:cubicBezTo>
                  <a:pt x="902" y="13"/>
                  <a:pt x="902" y="13"/>
                  <a:pt x="902" y="13"/>
                </a:cubicBezTo>
                <a:cubicBezTo>
                  <a:pt x="902" y="3"/>
                  <a:pt x="902" y="3"/>
                  <a:pt x="902" y="3"/>
                </a:cubicBezTo>
                <a:cubicBezTo>
                  <a:pt x="475" y="3"/>
                  <a:pt x="475" y="3"/>
                  <a:pt x="475" y="3"/>
                </a:cubicBezTo>
                <a:cubicBezTo>
                  <a:pt x="475" y="5"/>
                  <a:pt x="475" y="5"/>
                  <a:pt x="475" y="5"/>
                </a:cubicBezTo>
                <a:cubicBezTo>
                  <a:pt x="475" y="4"/>
                  <a:pt x="475" y="4"/>
                  <a:pt x="475" y="4"/>
                </a:cubicBezTo>
                <a:cubicBezTo>
                  <a:pt x="340" y="139"/>
                  <a:pt x="340" y="139"/>
                  <a:pt x="340" y="139"/>
                </a:cubicBezTo>
                <a:cubicBezTo>
                  <a:pt x="243" y="60"/>
                  <a:pt x="125" y="12"/>
                  <a:pt x="0" y="0"/>
                </a:cubicBezTo>
                <a:cubicBezTo>
                  <a:pt x="0" y="7"/>
                  <a:pt x="0" y="7"/>
                  <a:pt x="0" y="7"/>
                </a:cubicBezTo>
                <a:cubicBezTo>
                  <a:pt x="128" y="20"/>
                  <a:pt x="244" y="70"/>
                  <a:pt x="339" y="148"/>
                </a:cubicBezTo>
                <a:lnTo>
                  <a:pt x="339" y="14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Freeform: Shape 11">
            <a:extLst>
              <a:ext uri="{FF2B5EF4-FFF2-40B4-BE49-F238E27FC236}">
                <a16:creationId xmlns:a16="http://schemas.microsoft.com/office/drawing/2014/main" id="{28B9C314-F056-B7E8-BA3F-DEA9E2B8F27E}"/>
              </a:ext>
            </a:extLst>
          </p:cNvPr>
          <p:cNvSpPr/>
          <p:nvPr/>
        </p:nvSpPr>
        <p:spPr bwMode="auto">
          <a:xfrm>
            <a:off x="3547407" y="4722581"/>
            <a:ext cx="2275840" cy="381000"/>
          </a:xfrm>
          <a:custGeom>
            <a:avLst/>
            <a:gdLst>
              <a:gd name="T0" fmla="*/ 564 w 902"/>
              <a:gd name="T1" fmla="*/ 3 h 151"/>
              <a:gd name="T2" fmla="*/ 560 w 902"/>
              <a:gd name="T3" fmla="*/ 0 h 151"/>
              <a:gd name="T4" fmla="*/ 422 w 902"/>
              <a:gd name="T5" fmla="*/ 138 h 151"/>
              <a:gd name="T6" fmla="*/ 0 w 902"/>
              <a:gd name="T7" fmla="*/ 138 h 151"/>
              <a:gd name="T8" fmla="*/ 0 w 902"/>
              <a:gd name="T9" fmla="*/ 148 h 151"/>
              <a:gd name="T10" fmla="*/ 427 w 902"/>
              <a:gd name="T11" fmla="*/ 148 h 151"/>
              <a:gd name="T12" fmla="*/ 427 w 902"/>
              <a:gd name="T13" fmla="*/ 146 h 151"/>
              <a:gd name="T14" fmla="*/ 428 w 902"/>
              <a:gd name="T15" fmla="*/ 146 h 151"/>
              <a:gd name="T16" fmla="*/ 562 w 902"/>
              <a:gd name="T17" fmla="*/ 12 h 151"/>
              <a:gd name="T18" fmla="*/ 902 w 902"/>
              <a:gd name="T19" fmla="*/ 151 h 151"/>
              <a:gd name="T20" fmla="*/ 902 w 902"/>
              <a:gd name="T21" fmla="*/ 144 h 151"/>
              <a:gd name="T22" fmla="*/ 564 w 902"/>
              <a:gd name="T23" fmla="*/ 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2" h="151">
                <a:moveTo>
                  <a:pt x="564" y="3"/>
                </a:moveTo>
                <a:cubicBezTo>
                  <a:pt x="560" y="0"/>
                  <a:pt x="560" y="0"/>
                  <a:pt x="560" y="0"/>
                </a:cubicBezTo>
                <a:cubicBezTo>
                  <a:pt x="422" y="138"/>
                  <a:pt x="422" y="138"/>
                  <a:pt x="422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8"/>
                  <a:pt x="0" y="148"/>
                  <a:pt x="0" y="148"/>
                </a:cubicBezTo>
                <a:cubicBezTo>
                  <a:pt x="427" y="148"/>
                  <a:pt x="427" y="148"/>
                  <a:pt x="427" y="148"/>
                </a:cubicBezTo>
                <a:cubicBezTo>
                  <a:pt x="427" y="146"/>
                  <a:pt x="427" y="146"/>
                  <a:pt x="427" y="146"/>
                </a:cubicBezTo>
                <a:cubicBezTo>
                  <a:pt x="428" y="146"/>
                  <a:pt x="428" y="146"/>
                  <a:pt x="428" y="146"/>
                </a:cubicBezTo>
                <a:cubicBezTo>
                  <a:pt x="562" y="12"/>
                  <a:pt x="562" y="12"/>
                  <a:pt x="562" y="12"/>
                </a:cubicBezTo>
                <a:cubicBezTo>
                  <a:pt x="660" y="91"/>
                  <a:pt x="777" y="139"/>
                  <a:pt x="902" y="151"/>
                </a:cubicBezTo>
                <a:cubicBezTo>
                  <a:pt x="902" y="144"/>
                  <a:pt x="902" y="144"/>
                  <a:pt x="902" y="144"/>
                </a:cubicBezTo>
                <a:cubicBezTo>
                  <a:pt x="775" y="131"/>
                  <a:pt x="658" y="80"/>
                  <a:pt x="564" y="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Freeform: Shape 12">
            <a:extLst>
              <a:ext uri="{FF2B5EF4-FFF2-40B4-BE49-F238E27FC236}">
                <a16:creationId xmlns:a16="http://schemas.microsoft.com/office/drawing/2014/main" id="{C64241FB-EC6E-DE98-83CB-216EC221DA26}"/>
              </a:ext>
            </a:extLst>
          </p:cNvPr>
          <p:cNvSpPr/>
          <p:nvPr/>
        </p:nvSpPr>
        <p:spPr bwMode="auto">
          <a:xfrm>
            <a:off x="7219612" y="2475316"/>
            <a:ext cx="852805" cy="881380"/>
          </a:xfrm>
          <a:custGeom>
            <a:avLst/>
            <a:gdLst>
              <a:gd name="T0" fmla="*/ 338 w 338"/>
              <a:gd name="T1" fmla="*/ 349 h 349"/>
              <a:gd name="T2" fmla="*/ 338 w 338"/>
              <a:gd name="T3" fmla="*/ 339 h 349"/>
              <a:gd name="T4" fmla="*/ 148 w 338"/>
              <a:gd name="T5" fmla="*/ 339 h 349"/>
              <a:gd name="T6" fmla="*/ 6 w 338"/>
              <a:gd name="T7" fmla="*/ 0 h 349"/>
              <a:gd name="T8" fmla="*/ 0 w 338"/>
              <a:gd name="T9" fmla="*/ 5 h 349"/>
              <a:gd name="T10" fmla="*/ 141 w 338"/>
              <a:gd name="T11" fmla="*/ 344 h 349"/>
              <a:gd name="T12" fmla="*/ 141 w 338"/>
              <a:gd name="T13" fmla="*/ 344 h 349"/>
              <a:gd name="T14" fmla="*/ 141 w 338"/>
              <a:gd name="T15" fmla="*/ 349 h 349"/>
              <a:gd name="T16" fmla="*/ 338 w 338"/>
              <a:gd name="T17" fmla="*/ 34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338" y="349"/>
                </a:moveTo>
                <a:cubicBezTo>
                  <a:pt x="338" y="339"/>
                  <a:pt x="338" y="339"/>
                  <a:pt x="338" y="339"/>
                </a:cubicBezTo>
                <a:cubicBezTo>
                  <a:pt x="148" y="339"/>
                  <a:pt x="148" y="339"/>
                  <a:pt x="148" y="339"/>
                </a:cubicBezTo>
                <a:cubicBezTo>
                  <a:pt x="135" y="214"/>
                  <a:pt x="86" y="97"/>
                  <a:pt x="6" y="0"/>
                </a:cubicBezTo>
                <a:cubicBezTo>
                  <a:pt x="0" y="5"/>
                  <a:pt x="0" y="5"/>
                  <a:pt x="0" y="5"/>
                </a:cubicBezTo>
                <a:cubicBezTo>
                  <a:pt x="78" y="100"/>
                  <a:pt x="128" y="216"/>
                  <a:pt x="141" y="344"/>
                </a:cubicBezTo>
                <a:cubicBezTo>
                  <a:pt x="141" y="344"/>
                  <a:pt x="141" y="344"/>
                  <a:pt x="141" y="344"/>
                </a:cubicBezTo>
                <a:cubicBezTo>
                  <a:pt x="141" y="349"/>
                  <a:pt x="141" y="349"/>
                  <a:pt x="141" y="349"/>
                </a:cubicBezTo>
                <a:lnTo>
                  <a:pt x="338" y="34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id="{204004CF-D9B0-44B2-F482-FE7ACAAA61DB}"/>
              </a:ext>
            </a:extLst>
          </p:cNvPr>
          <p:cNvSpPr/>
          <p:nvPr/>
        </p:nvSpPr>
        <p:spPr bwMode="auto">
          <a:xfrm>
            <a:off x="3321982" y="2124796"/>
            <a:ext cx="1432560" cy="1218565"/>
          </a:xfrm>
          <a:custGeom>
            <a:avLst/>
            <a:gdLst>
              <a:gd name="T0" fmla="*/ 556 w 568"/>
              <a:gd name="T1" fmla="*/ 143 h 483"/>
              <a:gd name="T2" fmla="*/ 417 w 568"/>
              <a:gd name="T3" fmla="*/ 483 h 483"/>
              <a:gd name="T4" fmla="*/ 424 w 568"/>
              <a:gd name="T5" fmla="*/ 483 h 483"/>
              <a:gd name="T6" fmla="*/ 565 w 568"/>
              <a:gd name="T7" fmla="*/ 144 h 483"/>
              <a:gd name="T8" fmla="*/ 565 w 568"/>
              <a:gd name="T9" fmla="*/ 144 h 483"/>
              <a:gd name="T10" fmla="*/ 568 w 568"/>
              <a:gd name="T11" fmla="*/ 141 h 483"/>
              <a:gd name="T12" fmla="*/ 429 w 568"/>
              <a:gd name="T13" fmla="*/ 1 h 483"/>
              <a:gd name="T14" fmla="*/ 427 w 568"/>
              <a:gd name="T15" fmla="*/ 3 h 483"/>
              <a:gd name="T16" fmla="*/ 427 w 568"/>
              <a:gd name="T17" fmla="*/ 0 h 483"/>
              <a:gd name="T18" fmla="*/ 0 w 568"/>
              <a:gd name="T19" fmla="*/ 0 h 483"/>
              <a:gd name="T20" fmla="*/ 0 w 568"/>
              <a:gd name="T21" fmla="*/ 10 h 483"/>
              <a:gd name="T22" fmla="*/ 423 w 568"/>
              <a:gd name="T23" fmla="*/ 10 h 483"/>
              <a:gd name="T24" fmla="*/ 556 w 568"/>
              <a:gd name="T25" fmla="*/ 14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8" h="483">
                <a:moveTo>
                  <a:pt x="556" y="143"/>
                </a:moveTo>
                <a:cubicBezTo>
                  <a:pt x="477" y="240"/>
                  <a:pt x="429" y="358"/>
                  <a:pt x="417" y="483"/>
                </a:cubicBezTo>
                <a:cubicBezTo>
                  <a:pt x="424" y="483"/>
                  <a:pt x="424" y="483"/>
                  <a:pt x="424" y="483"/>
                </a:cubicBezTo>
                <a:cubicBezTo>
                  <a:pt x="437" y="355"/>
                  <a:pt x="488" y="239"/>
                  <a:pt x="565" y="144"/>
                </a:cubicBezTo>
                <a:cubicBezTo>
                  <a:pt x="565" y="144"/>
                  <a:pt x="565" y="144"/>
                  <a:pt x="565" y="144"/>
                </a:cubicBezTo>
                <a:cubicBezTo>
                  <a:pt x="568" y="141"/>
                  <a:pt x="568" y="141"/>
                  <a:pt x="568" y="141"/>
                </a:cubicBezTo>
                <a:cubicBezTo>
                  <a:pt x="429" y="1"/>
                  <a:pt x="429" y="1"/>
                  <a:pt x="429" y="1"/>
                </a:cubicBezTo>
                <a:cubicBezTo>
                  <a:pt x="427" y="3"/>
                  <a:pt x="427" y="3"/>
                  <a:pt x="427" y="3"/>
                </a:cubicBezTo>
                <a:cubicBezTo>
                  <a:pt x="427" y="0"/>
                  <a:pt x="427" y="0"/>
                  <a:pt x="42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23" y="10"/>
                  <a:pt x="423" y="10"/>
                  <a:pt x="423" y="10"/>
                </a:cubicBezTo>
                <a:lnTo>
                  <a:pt x="556" y="14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Freeform: Shape 14">
            <a:extLst>
              <a:ext uri="{FF2B5EF4-FFF2-40B4-BE49-F238E27FC236}">
                <a16:creationId xmlns:a16="http://schemas.microsoft.com/office/drawing/2014/main" id="{6C266B4C-B92C-E61F-20A4-0D37A78079A0}"/>
              </a:ext>
            </a:extLst>
          </p:cNvPr>
          <p:cNvSpPr/>
          <p:nvPr/>
        </p:nvSpPr>
        <p:spPr bwMode="auto">
          <a:xfrm>
            <a:off x="3894117" y="3648161"/>
            <a:ext cx="852805" cy="881380"/>
          </a:xfrm>
          <a:custGeom>
            <a:avLst/>
            <a:gdLst>
              <a:gd name="T0" fmla="*/ 0 w 338"/>
              <a:gd name="T1" fmla="*/ 0 h 349"/>
              <a:gd name="T2" fmla="*/ 0 w 338"/>
              <a:gd name="T3" fmla="*/ 10 h 349"/>
              <a:gd name="T4" fmla="*/ 191 w 338"/>
              <a:gd name="T5" fmla="*/ 10 h 349"/>
              <a:gd name="T6" fmla="*/ 332 w 338"/>
              <a:gd name="T7" fmla="*/ 349 h 349"/>
              <a:gd name="T8" fmla="*/ 338 w 338"/>
              <a:gd name="T9" fmla="*/ 343 h 349"/>
              <a:gd name="T10" fmla="*/ 197 w 338"/>
              <a:gd name="T11" fmla="*/ 5 h 349"/>
              <a:gd name="T12" fmla="*/ 197 w 338"/>
              <a:gd name="T13" fmla="*/ 5 h 349"/>
              <a:gd name="T14" fmla="*/ 197 w 338"/>
              <a:gd name="T15" fmla="*/ 0 h 349"/>
              <a:gd name="T16" fmla="*/ 0 w 338"/>
              <a:gd name="T17" fmla="*/ 0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0" y="0"/>
                </a:moveTo>
                <a:cubicBezTo>
                  <a:pt x="0" y="10"/>
                  <a:pt x="0" y="10"/>
                  <a:pt x="0" y="10"/>
                </a:cubicBezTo>
                <a:cubicBezTo>
                  <a:pt x="191" y="10"/>
                  <a:pt x="191" y="10"/>
                  <a:pt x="191" y="10"/>
                </a:cubicBezTo>
                <a:cubicBezTo>
                  <a:pt x="204" y="135"/>
                  <a:pt x="253" y="252"/>
                  <a:pt x="332" y="349"/>
                </a:cubicBezTo>
                <a:cubicBezTo>
                  <a:pt x="338" y="343"/>
                  <a:pt x="338" y="343"/>
                  <a:pt x="338" y="343"/>
                </a:cubicBezTo>
                <a:cubicBezTo>
                  <a:pt x="261" y="249"/>
                  <a:pt x="210" y="132"/>
                  <a:pt x="197" y="5"/>
                </a:cubicBezTo>
                <a:cubicBezTo>
                  <a:pt x="197" y="5"/>
                  <a:pt x="197" y="5"/>
                  <a:pt x="197" y="5"/>
                </a:cubicBezTo>
                <a:cubicBezTo>
                  <a:pt x="197" y="0"/>
                  <a:pt x="197" y="0"/>
                  <a:pt x="19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" name="Freeform: Shape 15">
            <a:extLst>
              <a:ext uri="{FF2B5EF4-FFF2-40B4-BE49-F238E27FC236}">
                <a16:creationId xmlns:a16="http://schemas.microsoft.com/office/drawing/2014/main" id="{2C7512FD-9F24-9C19-DF8B-C8FA1B7E8F38}"/>
              </a:ext>
            </a:extLst>
          </p:cNvPr>
          <p:cNvSpPr/>
          <p:nvPr/>
        </p:nvSpPr>
        <p:spPr bwMode="auto">
          <a:xfrm>
            <a:off x="7211992" y="3661496"/>
            <a:ext cx="1430655" cy="1218565"/>
          </a:xfrm>
          <a:custGeom>
            <a:avLst/>
            <a:gdLst>
              <a:gd name="T0" fmla="*/ 145 w 567"/>
              <a:gd name="T1" fmla="*/ 473 h 483"/>
              <a:gd name="T2" fmla="*/ 12 w 567"/>
              <a:gd name="T3" fmla="*/ 340 h 483"/>
              <a:gd name="T4" fmla="*/ 151 w 567"/>
              <a:gd name="T5" fmla="*/ 0 h 483"/>
              <a:gd name="T6" fmla="*/ 144 w 567"/>
              <a:gd name="T7" fmla="*/ 0 h 483"/>
              <a:gd name="T8" fmla="*/ 3 w 567"/>
              <a:gd name="T9" fmla="*/ 338 h 483"/>
              <a:gd name="T10" fmla="*/ 4 w 567"/>
              <a:gd name="T11" fmla="*/ 338 h 483"/>
              <a:gd name="T12" fmla="*/ 0 w 567"/>
              <a:gd name="T13" fmla="*/ 342 h 483"/>
              <a:gd name="T14" fmla="*/ 140 w 567"/>
              <a:gd name="T15" fmla="*/ 481 h 483"/>
              <a:gd name="T16" fmla="*/ 140 w 567"/>
              <a:gd name="T17" fmla="*/ 481 h 483"/>
              <a:gd name="T18" fmla="*/ 140 w 567"/>
              <a:gd name="T19" fmla="*/ 483 h 483"/>
              <a:gd name="T20" fmla="*/ 567 w 567"/>
              <a:gd name="T21" fmla="*/ 483 h 483"/>
              <a:gd name="T22" fmla="*/ 567 w 567"/>
              <a:gd name="T23" fmla="*/ 473 h 483"/>
              <a:gd name="T24" fmla="*/ 145 w 567"/>
              <a:gd name="T25" fmla="*/ 47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7" h="483">
                <a:moveTo>
                  <a:pt x="145" y="473"/>
                </a:moveTo>
                <a:cubicBezTo>
                  <a:pt x="12" y="340"/>
                  <a:pt x="12" y="340"/>
                  <a:pt x="12" y="340"/>
                </a:cubicBezTo>
                <a:cubicBezTo>
                  <a:pt x="91" y="242"/>
                  <a:pt x="139" y="125"/>
                  <a:pt x="151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31" y="127"/>
                  <a:pt x="81" y="244"/>
                  <a:pt x="3" y="338"/>
                </a:cubicBezTo>
                <a:cubicBezTo>
                  <a:pt x="4" y="338"/>
                  <a:pt x="4" y="338"/>
                  <a:pt x="4" y="338"/>
                </a:cubicBezTo>
                <a:cubicBezTo>
                  <a:pt x="0" y="342"/>
                  <a:pt x="0" y="342"/>
                  <a:pt x="0" y="342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3"/>
                  <a:pt x="140" y="483"/>
                  <a:pt x="140" y="483"/>
                </a:cubicBezTo>
                <a:cubicBezTo>
                  <a:pt x="567" y="483"/>
                  <a:pt x="567" y="483"/>
                  <a:pt x="567" y="483"/>
                </a:cubicBezTo>
                <a:cubicBezTo>
                  <a:pt x="567" y="473"/>
                  <a:pt x="567" y="473"/>
                  <a:pt x="567" y="473"/>
                </a:cubicBezTo>
                <a:lnTo>
                  <a:pt x="145" y="47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" name="Freeform: Shape 18">
            <a:extLst>
              <a:ext uri="{FF2B5EF4-FFF2-40B4-BE49-F238E27FC236}">
                <a16:creationId xmlns:a16="http://schemas.microsoft.com/office/drawing/2014/main" id="{B503BAC4-B7A3-D221-34D8-3A9A2F43F806}"/>
              </a:ext>
            </a:extLst>
          </p:cNvPr>
          <p:cNvSpPr/>
          <p:nvPr/>
        </p:nvSpPr>
        <p:spPr bwMode="auto">
          <a:xfrm>
            <a:off x="4390687" y="2479126"/>
            <a:ext cx="530860" cy="885190"/>
          </a:xfrm>
          <a:custGeom>
            <a:avLst/>
            <a:gdLst>
              <a:gd name="T0" fmla="*/ 210 w 210"/>
              <a:gd name="T1" fmla="*/ 54 h 350"/>
              <a:gd name="T2" fmla="*/ 144 w 210"/>
              <a:gd name="T3" fmla="*/ 0 h 350"/>
              <a:gd name="T4" fmla="*/ 0 w 210"/>
              <a:gd name="T5" fmla="*/ 342 h 350"/>
              <a:gd name="T6" fmla="*/ 86 w 210"/>
              <a:gd name="T7" fmla="*/ 350 h 350"/>
              <a:gd name="T8" fmla="*/ 210 w 210"/>
              <a:gd name="T9" fmla="*/ 54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350">
                <a:moveTo>
                  <a:pt x="210" y="54"/>
                </a:moveTo>
                <a:cubicBezTo>
                  <a:pt x="144" y="0"/>
                  <a:pt x="144" y="0"/>
                  <a:pt x="144" y="0"/>
                </a:cubicBezTo>
                <a:cubicBezTo>
                  <a:pt x="7" y="132"/>
                  <a:pt x="0" y="342"/>
                  <a:pt x="0" y="342"/>
                </a:cubicBezTo>
                <a:cubicBezTo>
                  <a:pt x="86" y="350"/>
                  <a:pt x="86" y="350"/>
                  <a:pt x="86" y="350"/>
                </a:cubicBezTo>
                <a:cubicBezTo>
                  <a:pt x="97" y="238"/>
                  <a:pt x="142" y="136"/>
                  <a:pt x="210" y="5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" name="Freeform: Shape 19">
            <a:extLst>
              <a:ext uri="{FF2B5EF4-FFF2-40B4-BE49-F238E27FC236}">
                <a16:creationId xmlns:a16="http://schemas.microsoft.com/office/drawing/2014/main" id="{CA50A735-8CD8-70F3-3FFA-87F04E07BA38}"/>
              </a:ext>
            </a:extLst>
          </p:cNvPr>
          <p:cNvSpPr/>
          <p:nvPr/>
        </p:nvSpPr>
        <p:spPr bwMode="auto">
          <a:xfrm>
            <a:off x="4390687" y="3638636"/>
            <a:ext cx="528955" cy="875665"/>
          </a:xfrm>
          <a:custGeom>
            <a:avLst/>
            <a:gdLst>
              <a:gd name="T0" fmla="*/ 87 w 209"/>
              <a:gd name="T1" fmla="*/ 0 h 347"/>
              <a:gd name="T2" fmla="*/ 0 w 209"/>
              <a:gd name="T3" fmla="*/ 9 h 347"/>
              <a:gd name="T4" fmla="*/ 141 w 209"/>
              <a:gd name="T5" fmla="*/ 347 h 347"/>
              <a:gd name="T6" fmla="*/ 209 w 209"/>
              <a:gd name="T7" fmla="*/ 291 h 347"/>
              <a:gd name="T8" fmla="*/ 87 w 209"/>
              <a:gd name="T9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347">
                <a:moveTo>
                  <a:pt x="87" y="0"/>
                </a:moveTo>
                <a:cubicBezTo>
                  <a:pt x="0" y="9"/>
                  <a:pt x="0" y="9"/>
                  <a:pt x="0" y="9"/>
                </a:cubicBezTo>
                <a:cubicBezTo>
                  <a:pt x="14" y="217"/>
                  <a:pt x="141" y="347"/>
                  <a:pt x="141" y="347"/>
                </a:cubicBezTo>
                <a:cubicBezTo>
                  <a:pt x="209" y="291"/>
                  <a:pt x="209" y="291"/>
                  <a:pt x="209" y="291"/>
                </a:cubicBezTo>
                <a:cubicBezTo>
                  <a:pt x="142" y="210"/>
                  <a:pt x="98" y="110"/>
                  <a:pt x="8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Freeform: Shape 20">
            <a:extLst>
              <a:ext uri="{FF2B5EF4-FFF2-40B4-BE49-F238E27FC236}">
                <a16:creationId xmlns:a16="http://schemas.microsoft.com/office/drawing/2014/main" id="{057826F1-7C50-CF04-87FC-E0C5AFAB0616}"/>
              </a:ext>
            </a:extLst>
          </p:cNvPr>
          <p:cNvSpPr/>
          <p:nvPr/>
        </p:nvSpPr>
        <p:spPr bwMode="auto">
          <a:xfrm>
            <a:off x="4960917" y="4560021"/>
            <a:ext cx="886460" cy="543560"/>
          </a:xfrm>
          <a:custGeom>
            <a:avLst/>
            <a:gdLst>
              <a:gd name="T0" fmla="*/ 56 w 351"/>
              <a:gd name="T1" fmla="*/ 0 h 215"/>
              <a:gd name="T2" fmla="*/ 0 w 351"/>
              <a:gd name="T3" fmla="*/ 68 h 215"/>
              <a:gd name="T4" fmla="*/ 342 w 351"/>
              <a:gd name="T5" fmla="*/ 212 h 215"/>
              <a:gd name="T6" fmla="*/ 351 w 351"/>
              <a:gd name="T7" fmla="*/ 123 h 215"/>
              <a:gd name="T8" fmla="*/ 56 w 351"/>
              <a:gd name="T9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215">
                <a:moveTo>
                  <a:pt x="56" y="0"/>
                </a:moveTo>
                <a:cubicBezTo>
                  <a:pt x="0" y="68"/>
                  <a:pt x="0" y="68"/>
                  <a:pt x="0" y="68"/>
                </a:cubicBezTo>
                <a:cubicBezTo>
                  <a:pt x="173" y="215"/>
                  <a:pt x="342" y="212"/>
                  <a:pt x="342" y="212"/>
                </a:cubicBezTo>
                <a:cubicBezTo>
                  <a:pt x="351" y="123"/>
                  <a:pt x="351" y="123"/>
                  <a:pt x="351" y="123"/>
                </a:cubicBezTo>
                <a:cubicBezTo>
                  <a:pt x="240" y="112"/>
                  <a:pt x="138" y="68"/>
                  <a:pt x="5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Freeform: Shape 21">
            <a:extLst>
              <a:ext uri="{FF2B5EF4-FFF2-40B4-BE49-F238E27FC236}">
                <a16:creationId xmlns:a16="http://schemas.microsoft.com/office/drawing/2014/main" id="{CCE9924B-9440-2CD3-B658-29EB2F9A7FCA}"/>
              </a:ext>
            </a:extLst>
          </p:cNvPr>
          <p:cNvSpPr/>
          <p:nvPr/>
        </p:nvSpPr>
        <p:spPr bwMode="auto">
          <a:xfrm>
            <a:off x="6100107" y="4565736"/>
            <a:ext cx="884555" cy="519430"/>
          </a:xfrm>
          <a:custGeom>
            <a:avLst/>
            <a:gdLst>
              <a:gd name="T0" fmla="*/ 0 w 351"/>
              <a:gd name="T1" fmla="*/ 121 h 206"/>
              <a:gd name="T2" fmla="*/ 8 w 351"/>
              <a:gd name="T3" fmla="*/ 206 h 206"/>
              <a:gd name="T4" fmla="*/ 351 w 351"/>
              <a:gd name="T5" fmla="*/ 66 h 206"/>
              <a:gd name="T6" fmla="*/ 298 w 351"/>
              <a:gd name="T7" fmla="*/ 0 h 206"/>
              <a:gd name="T8" fmla="*/ 0 w 351"/>
              <a:gd name="T9" fmla="*/ 121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206">
                <a:moveTo>
                  <a:pt x="0" y="121"/>
                </a:moveTo>
                <a:cubicBezTo>
                  <a:pt x="8" y="206"/>
                  <a:pt x="8" y="206"/>
                  <a:pt x="8" y="206"/>
                </a:cubicBezTo>
                <a:cubicBezTo>
                  <a:pt x="8" y="206"/>
                  <a:pt x="223" y="197"/>
                  <a:pt x="351" y="66"/>
                </a:cubicBezTo>
                <a:cubicBezTo>
                  <a:pt x="298" y="0"/>
                  <a:pt x="298" y="0"/>
                  <a:pt x="298" y="0"/>
                </a:cubicBezTo>
                <a:cubicBezTo>
                  <a:pt x="215" y="68"/>
                  <a:pt x="113" y="111"/>
                  <a:pt x="0" y="12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Freeform: Shape 22">
            <a:extLst>
              <a:ext uri="{FF2B5EF4-FFF2-40B4-BE49-F238E27FC236}">
                <a16:creationId xmlns:a16="http://schemas.microsoft.com/office/drawing/2014/main" id="{C9EFD409-30C3-F8BA-498A-4FA0CFBB407E}"/>
              </a:ext>
            </a:extLst>
          </p:cNvPr>
          <p:cNvSpPr/>
          <p:nvPr/>
        </p:nvSpPr>
        <p:spPr bwMode="auto">
          <a:xfrm>
            <a:off x="7038002" y="3638636"/>
            <a:ext cx="537845" cy="887095"/>
          </a:xfrm>
          <a:custGeom>
            <a:avLst/>
            <a:gdLst>
              <a:gd name="T0" fmla="*/ 124 w 213"/>
              <a:gd name="T1" fmla="*/ 0 h 351"/>
              <a:gd name="T2" fmla="*/ 0 w 213"/>
              <a:gd name="T3" fmla="*/ 294 h 351"/>
              <a:gd name="T4" fmla="*/ 69 w 213"/>
              <a:gd name="T5" fmla="*/ 351 h 351"/>
              <a:gd name="T6" fmla="*/ 213 w 213"/>
              <a:gd name="T7" fmla="*/ 9 h 351"/>
              <a:gd name="T8" fmla="*/ 124 w 213"/>
              <a:gd name="T9" fmla="*/ 0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3" h="351">
                <a:moveTo>
                  <a:pt x="124" y="0"/>
                </a:moveTo>
                <a:cubicBezTo>
                  <a:pt x="113" y="111"/>
                  <a:pt x="68" y="212"/>
                  <a:pt x="0" y="294"/>
                </a:cubicBezTo>
                <a:cubicBezTo>
                  <a:pt x="69" y="351"/>
                  <a:pt x="69" y="351"/>
                  <a:pt x="69" y="351"/>
                </a:cubicBezTo>
                <a:cubicBezTo>
                  <a:pt x="69" y="351"/>
                  <a:pt x="209" y="205"/>
                  <a:pt x="213" y="9"/>
                </a:cubicBezTo>
                <a:lnTo>
                  <a:pt x="12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Freeform: Shape 23">
            <a:extLst>
              <a:ext uri="{FF2B5EF4-FFF2-40B4-BE49-F238E27FC236}">
                <a16:creationId xmlns:a16="http://schemas.microsoft.com/office/drawing/2014/main" id="{E2F4E21E-6A2D-19BE-6180-37529DC1C99D}"/>
              </a:ext>
            </a:extLst>
          </p:cNvPr>
          <p:cNvSpPr/>
          <p:nvPr/>
        </p:nvSpPr>
        <p:spPr bwMode="auto">
          <a:xfrm>
            <a:off x="7050702" y="2486746"/>
            <a:ext cx="525145" cy="888365"/>
          </a:xfrm>
          <a:custGeom>
            <a:avLst/>
            <a:gdLst>
              <a:gd name="T0" fmla="*/ 120 w 208"/>
              <a:gd name="T1" fmla="*/ 352 h 352"/>
              <a:gd name="T2" fmla="*/ 208 w 208"/>
              <a:gd name="T3" fmla="*/ 344 h 352"/>
              <a:gd name="T4" fmla="*/ 67 w 208"/>
              <a:gd name="T5" fmla="*/ 0 h 352"/>
              <a:gd name="T6" fmla="*/ 0 w 208"/>
              <a:gd name="T7" fmla="*/ 56 h 352"/>
              <a:gd name="T8" fmla="*/ 120 w 208"/>
              <a:gd name="T9" fmla="*/ 352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" h="352">
                <a:moveTo>
                  <a:pt x="120" y="352"/>
                </a:moveTo>
                <a:cubicBezTo>
                  <a:pt x="208" y="344"/>
                  <a:pt x="208" y="344"/>
                  <a:pt x="208" y="344"/>
                </a:cubicBezTo>
                <a:cubicBezTo>
                  <a:pt x="208" y="344"/>
                  <a:pt x="207" y="153"/>
                  <a:pt x="67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67" y="138"/>
                  <a:pt x="110" y="240"/>
                  <a:pt x="120" y="3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Freeform: Shape 24">
            <a:extLst>
              <a:ext uri="{FF2B5EF4-FFF2-40B4-BE49-F238E27FC236}">
                <a16:creationId xmlns:a16="http://schemas.microsoft.com/office/drawing/2014/main" id="{2BA80890-C2DB-B744-59B7-D247189440AC}"/>
              </a:ext>
            </a:extLst>
          </p:cNvPr>
          <p:cNvSpPr/>
          <p:nvPr/>
        </p:nvSpPr>
        <p:spPr bwMode="auto">
          <a:xfrm>
            <a:off x="6120427" y="1908896"/>
            <a:ext cx="884555" cy="530860"/>
          </a:xfrm>
          <a:custGeom>
            <a:avLst/>
            <a:gdLst>
              <a:gd name="T0" fmla="*/ 296 w 351"/>
              <a:gd name="T1" fmla="*/ 210 h 210"/>
              <a:gd name="T2" fmla="*/ 351 w 351"/>
              <a:gd name="T3" fmla="*/ 144 h 210"/>
              <a:gd name="T4" fmla="*/ 9 w 351"/>
              <a:gd name="T5" fmla="*/ 0 h 210"/>
              <a:gd name="T6" fmla="*/ 0 w 351"/>
              <a:gd name="T7" fmla="*/ 86 h 210"/>
              <a:gd name="T8" fmla="*/ 296 w 351"/>
              <a:gd name="T9" fmla="*/ 21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210">
                <a:moveTo>
                  <a:pt x="296" y="210"/>
                </a:moveTo>
                <a:cubicBezTo>
                  <a:pt x="351" y="144"/>
                  <a:pt x="351" y="144"/>
                  <a:pt x="351" y="144"/>
                </a:cubicBezTo>
                <a:cubicBezTo>
                  <a:pt x="351" y="144"/>
                  <a:pt x="238" y="19"/>
                  <a:pt x="9" y="0"/>
                </a:cubicBezTo>
                <a:cubicBezTo>
                  <a:pt x="0" y="86"/>
                  <a:pt x="0" y="86"/>
                  <a:pt x="0" y="86"/>
                </a:cubicBezTo>
                <a:cubicBezTo>
                  <a:pt x="112" y="97"/>
                  <a:pt x="214" y="142"/>
                  <a:pt x="296" y="2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7" name="Freeform: Shape 25">
            <a:extLst>
              <a:ext uri="{FF2B5EF4-FFF2-40B4-BE49-F238E27FC236}">
                <a16:creationId xmlns:a16="http://schemas.microsoft.com/office/drawing/2014/main" id="{710E8BCF-1A7A-EF5A-05AB-23CE079E65C3}"/>
              </a:ext>
            </a:extLst>
          </p:cNvPr>
          <p:cNvSpPr/>
          <p:nvPr/>
        </p:nvSpPr>
        <p:spPr bwMode="auto">
          <a:xfrm>
            <a:off x="4972347" y="1908896"/>
            <a:ext cx="884555" cy="523240"/>
          </a:xfrm>
          <a:custGeom>
            <a:avLst/>
            <a:gdLst>
              <a:gd name="T0" fmla="*/ 351 w 351"/>
              <a:gd name="T1" fmla="*/ 85 h 207"/>
              <a:gd name="T2" fmla="*/ 343 w 351"/>
              <a:gd name="T3" fmla="*/ 0 h 207"/>
              <a:gd name="T4" fmla="*/ 0 w 351"/>
              <a:gd name="T5" fmla="*/ 141 h 207"/>
              <a:gd name="T6" fmla="*/ 54 w 351"/>
              <a:gd name="T7" fmla="*/ 207 h 207"/>
              <a:gd name="T8" fmla="*/ 351 w 351"/>
              <a:gd name="T9" fmla="*/ 85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207">
                <a:moveTo>
                  <a:pt x="351" y="85"/>
                </a:moveTo>
                <a:cubicBezTo>
                  <a:pt x="343" y="0"/>
                  <a:pt x="343" y="0"/>
                  <a:pt x="343" y="0"/>
                </a:cubicBezTo>
                <a:cubicBezTo>
                  <a:pt x="343" y="0"/>
                  <a:pt x="153" y="0"/>
                  <a:pt x="0" y="141"/>
                </a:cubicBezTo>
                <a:cubicBezTo>
                  <a:pt x="54" y="207"/>
                  <a:pt x="54" y="207"/>
                  <a:pt x="54" y="207"/>
                </a:cubicBezTo>
                <a:cubicBezTo>
                  <a:pt x="136" y="139"/>
                  <a:pt x="239" y="95"/>
                  <a:pt x="351" y="8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107AB27-3B5B-2F22-D06F-4E96847C89DD}"/>
              </a:ext>
            </a:extLst>
          </p:cNvPr>
          <p:cNvSpPr txBox="1"/>
          <p:nvPr/>
        </p:nvSpPr>
        <p:spPr>
          <a:xfrm>
            <a:off x="1189652" y="1914611"/>
            <a:ext cx="1897380" cy="42989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中宋" panose="02010600040101010101" charset="-122"/>
                <a:ea typeface="华文中宋" panose="02010600040101010101" charset="-122"/>
                <a:sym typeface="+mn-ea"/>
              </a:rPr>
              <a:t>优先报名应征</a:t>
            </a:r>
            <a:endParaRPr lang="zh-CN" altLang="en-US" sz="22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69B7E2F-6E30-C4B8-56C4-BF369A5763EF}"/>
              </a:ext>
            </a:extLst>
          </p:cNvPr>
          <p:cNvSpPr txBox="1"/>
          <p:nvPr/>
        </p:nvSpPr>
        <p:spPr>
          <a:xfrm>
            <a:off x="1768772" y="3432261"/>
            <a:ext cx="1897380" cy="42989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中宋" panose="02010600040101010101" charset="-122"/>
                <a:ea typeface="华文中宋" panose="02010600040101010101" charset="-122"/>
                <a:sym typeface="+mn-ea"/>
              </a:rPr>
              <a:t>优先审批定兵</a:t>
            </a:r>
            <a:endParaRPr lang="zh-CN" altLang="en-US" sz="22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CF09841-0DE9-5660-F4BD-31D2AFE3476E}"/>
              </a:ext>
            </a:extLst>
          </p:cNvPr>
          <p:cNvSpPr txBox="1"/>
          <p:nvPr/>
        </p:nvSpPr>
        <p:spPr>
          <a:xfrm>
            <a:off x="1063287" y="4711414"/>
            <a:ext cx="2446020" cy="76835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indent="0" algn="dist">
              <a:lnSpc>
                <a:spcPct val="100000"/>
              </a:lnSpc>
              <a:buNone/>
            </a:pPr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中宋" panose="02010600040101010101" charset="-122"/>
                <a:ea typeface="华文中宋" panose="02010600040101010101" charset="-122"/>
                <a:sym typeface="+mn-ea"/>
              </a:rPr>
              <a:t>大学生士兵退役后享受的优惠政策</a:t>
            </a:r>
            <a:endParaRPr lang="zh-CN" altLang="en-US" sz="22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25D87F8-5D8C-85E8-6A8A-138CAB6B05D9}"/>
              </a:ext>
            </a:extLst>
          </p:cNvPr>
          <p:cNvSpPr txBox="1"/>
          <p:nvPr/>
        </p:nvSpPr>
        <p:spPr>
          <a:xfrm>
            <a:off x="8672492" y="4503801"/>
            <a:ext cx="2433320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中宋" panose="02010600040101010101" charset="-122"/>
                <a:ea typeface="华文中宋" panose="02010600040101010101" charset="-122"/>
                <a:sym typeface="+mn-ea"/>
              </a:rPr>
              <a:t>兵役后复学的国家资助学费政策</a:t>
            </a:r>
            <a:endParaRPr lang="zh-CN" altLang="en-US" sz="22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F9DDD45-5832-80E7-8FF9-9E5E0BAA01DE}"/>
              </a:ext>
            </a:extLst>
          </p:cNvPr>
          <p:cNvSpPr txBox="1"/>
          <p:nvPr/>
        </p:nvSpPr>
        <p:spPr>
          <a:xfrm>
            <a:off x="8254027" y="3133176"/>
            <a:ext cx="1897380" cy="42989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中宋" panose="02010600040101010101" charset="-122"/>
                <a:ea typeface="华文中宋" panose="02010600040101010101" charset="-122"/>
                <a:sym typeface="+mn-ea"/>
              </a:rPr>
              <a:t>优先安排使用</a:t>
            </a:r>
            <a:endParaRPr lang="zh-CN" altLang="en-US" sz="22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30528B8-506A-F6AC-5113-D5272EDC3D5F}"/>
              </a:ext>
            </a:extLst>
          </p:cNvPr>
          <p:cNvSpPr txBox="1"/>
          <p:nvPr/>
        </p:nvSpPr>
        <p:spPr>
          <a:xfrm>
            <a:off x="8595657" y="1715856"/>
            <a:ext cx="1897380" cy="42989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中宋" panose="02010600040101010101" charset="-122"/>
                <a:ea typeface="华文中宋" panose="02010600040101010101" charset="-122"/>
                <a:sym typeface="+mn-ea"/>
              </a:rPr>
              <a:t>优先体检政审</a:t>
            </a:r>
            <a:endParaRPr lang="zh-CN" altLang="en-US" sz="22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C8EBA0F-2001-11B0-53D3-3051AA7413C3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36" name="Group 4">
            <a:extLst>
              <a:ext uri="{FF2B5EF4-FFF2-40B4-BE49-F238E27FC236}">
                <a16:creationId xmlns:a16="http://schemas.microsoft.com/office/drawing/2014/main" id="{906966A1-983C-5ECF-C2C6-8488E3FEF76A}"/>
              </a:ext>
            </a:extLst>
          </p:cNvPr>
          <p:cNvGrpSpPr/>
          <p:nvPr/>
        </p:nvGrpSpPr>
        <p:grpSpPr>
          <a:xfrm>
            <a:off x="5095537" y="2696928"/>
            <a:ext cx="1760867" cy="1611635"/>
            <a:chOff x="3471863" y="2343150"/>
            <a:chExt cx="2197101" cy="1985963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5A0F0235-077F-567A-42D8-FF5C89DC44F9}"/>
                </a:ext>
              </a:extLst>
            </p:cNvPr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6">
              <a:extLst>
                <a:ext uri="{FF2B5EF4-FFF2-40B4-BE49-F238E27FC236}">
                  <a16:creationId xmlns:a16="http://schemas.microsoft.com/office/drawing/2014/main" id="{2D02C3E0-07ED-5D8C-57F0-A392DCC38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0F73F2F8-168E-441B-177F-52EE10E1F333}"/>
                </a:ext>
              </a:extLst>
            </p:cNvPr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69DF5723-5671-97B4-6C17-EFB8AC009987}"/>
                </a:ext>
              </a:extLst>
            </p:cNvPr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9C95EA37-4EB5-4322-AFD2-AF4566861F08}"/>
                </a:ext>
              </a:extLst>
            </p:cNvPr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ectangle 10">
              <a:extLst>
                <a:ext uri="{FF2B5EF4-FFF2-40B4-BE49-F238E27FC236}">
                  <a16:creationId xmlns:a16="http://schemas.microsoft.com/office/drawing/2014/main" id="{47C30957-5673-C492-EE35-5AA3ACC4F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Rectangle 11">
              <a:extLst>
                <a:ext uri="{FF2B5EF4-FFF2-40B4-BE49-F238E27FC236}">
                  <a16:creationId xmlns:a16="http://schemas.microsoft.com/office/drawing/2014/main" id="{88F64FBA-F280-328F-B818-60F6278F4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12">
              <a:extLst>
                <a:ext uri="{FF2B5EF4-FFF2-40B4-BE49-F238E27FC236}">
                  <a16:creationId xmlns:a16="http://schemas.microsoft.com/office/drawing/2014/main" id="{BEC1F585-AB88-ED07-6C05-C3793A31B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13">
              <a:extLst>
                <a:ext uri="{FF2B5EF4-FFF2-40B4-BE49-F238E27FC236}">
                  <a16:creationId xmlns:a16="http://schemas.microsoft.com/office/drawing/2014/main" id="{FCFE3232-0563-B705-04CB-A4A31D25D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14">
              <a:extLst>
                <a:ext uri="{FF2B5EF4-FFF2-40B4-BE49-F238E27FC236}">
                  <a16:creationId xmlns:a16="http://schemas.microsoft.com/office/drawing/2014/main" id="{6260FE1C-E278-1F13-E69C-49E196BCD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15">
              <a:extLst>
                <a:ext uri="{FF2B5EF4-FFF2-40B4-BE49-F238E27FC236}">
                  <a16:creationId xmlns:a16="http://schemas.microsoft.com/office/drawing/2014/main" id="{4F69BF02-976F-95DF-ECFD-0B3840C31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16">
              <a:extLst>
                <a:ext uri="{FF2B5EF4-FFF2-40B4-BE49-F238E27FC236}">
                  <a16:creationId xmlns:a16="http://schemas.microsoft.com/office/drawing/2014/main" id="{1EC64730-0C64-E607-5E24-4D4663DD4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17">
              <a:extLst>
                <a:ext uri="{FF2B5EF4-FFF2-40B4-BE49-F238E27FC236}">
                  <a16:creationId xmlns:a16="http://schemas.microsoft.com/office/drawing/2014/main" id="{DD62A581-C1B2-C97F-4628-9778BEE12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18">
              <a:extLst>
                <a:ext uri="{FF2B5EF4-FFF2-40B4-BE49-F238E27FC236}">
                  <a16:creationId xmlns:a16="http://schemas.microsoft.com/office/drawing/2014/main" id="{03A9AB3B-3046-E5C0-D7AE-B7504A793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19">
              <a:extLst>
                <a:ext uri="{FF2B5EF4-FFF2-40B4-BE49-F238E27FC236}">
                  <a16:creationId xmlns:a16="http://schemas.microsoft.com/office/drawing/2014/main" id="{4DAB66A8-87EE-D2B1-C963-21F317E13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20">
              <a:extLst>
                <a:ext uri="{FF2B5EF4-FFF2-40B4-BE49-F238E27FC236}">
                  <a16:creationId xmlns:a16="http://schemas.microsoft.com/office/drawing/2014/main" id="{1E07A350-5436-4387-773E-C229096E6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21">
              <a:extLst>
                <a:ext uri="{FF2B5EF4-FFF2-40B4-BE49-F238E27FC236}">
                  <a16:creationId xmlns:a16="http://schemas.microsoft.com/office/drawing/2014/main" id="{D433928E-3EC7-7030-64D4-46469E654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DA4532CE-1665-9750-A73E-E49A5D710439}"/>
                </a:ext>
              </a:extLst>
            </p:cNvPr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AB614956-F6CF-C5A5-8B00-4D78953FFD45}"/>
                </a:ext>
              </a:extLst>
            </p:cNvPr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24">
              <a:extLst>
                <a:ext uri="{FF2B5EF4-FFF2-40B4-BE49-F238E27FC236}">
                  <a16:creationId xmlns:a16="http://schemas.microsoft.com/office/drawing/2014/main" id="{AF6CA632-7FBF-071B-CE42-BAFF3AAB9E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04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pic>
        <p:nvPicPr>
          <p:cNvPr id="8" name="Picture 2">
            <a:extLst>
              <a:ext uri="{FF2B5EF4-FFF2-40B4-BE49-F238E27FC236}">
                <a16:creationId xmlns:a16="http://schemas.microsoft.com/office/drawing/2014/main" id="{3909034B-CA96-4343-A5ED-8D43831B4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06" y="1130316"/>
            <a:ext cx="3838850" cy="3071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F6D1EB5-D3F5-B024-42DA-CAFE69B7D6ED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0A0A535-E4A4-5D6C-3CB9-C42F3B423E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5" b="11276"/>
          <a:stretch/>
        </p:blipFill>
        <p:spPr>
          <a:xfrm>
            <a:off x="4947872" y="1130316"/>
            <a:ext cx="6170961" cy="3071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20C6CA89-9908-5FBF-ADC8-C0BC6E3BFAB4}"/>
              </a:ext>
            </a:extLst>
          </p:cNvPr>
          <p:cNvSpPr txBox="1"/>
          <p:nvPr/>
        </p:nvSpPr>
        <p:spPr>
          <a:xfrm>
            <a:off x="780005" y="4444199"/>
            <a:ext cx="9894909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charset="0"/>
              <a:buChar char="l"/>
            </a:pPr>
            <a:r>
              <a:rPr lang="zh-CN" altLang="en-US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以凤凰展翅高飞的艺术形象来表达飞行的迅速、敏捷与安全、平稳。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5D49A33-72F2-B7C2-874D-5EFD5A43C071}"/>
              </a:ext>
            </a:extLst>
          </p:cNvPr>
          <p:cNvSpPr txBox="1"/>
          <p:nvPr/>
        </p:nvSpPr>
        <p:spPr>
          <a:xfrm>
            <a:off x="780005" y="5103784"/>
            <a:ext cx="10669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D99895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又是字母“</a:t>
            </a:r>
            <a:r>
              <a:rPr lang="en-US" altLang="zh-CN" sz="2400" dirty="0">
                <a:solidFill>
                  <a:srgbClr val="D99895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VIP(</a:t>
            </a:r>
            <a:r>
              <a:rPr lang="zh-CN" altLang="en-US" sz="2400" dirty="0">
                <a:solidFill>
                  <a:srgbClr val="D99895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尊贵客人</a:t>
            </a:r>
            <a:r>
              <a:rPr lang="en-US" altLang="zh-CN" sz="2400" dirty="0">
                <a:solidFill>
                  <a:srgbClr val="D99895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)</a:t>
            </a:r>
            <a:r>
              <a:rPr lang="zh-CN" altLang="en-US" sz="2400" dirty="0">
                <a:solidFill>
                  <a:srgbClr val="D99895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”的艺术变形，突出表现出标志一形多义的特点。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DE47A26-B455-27A4-BB74-E87F767286C5}"/>
              </a:ext>
            </a:extLst>
          </p:cNvPr>
          <p:cNvSpPr txBox="1"/>
          <p:nvPr/>
        </p:nvSpPr>
        <p:spPr>
          <a:xfrm>
            <a:off x="780004" y="5808252"/>
            <a:ext cx="10838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中国国际航空公司的标志特点突出，易识、易记，符合现代社会的传播需求。</a:t>
            </a:r>
          </a:p>
        </p:txBody>
      </p:sp>
    </p:spTree>
    <p:extLst>
      <p:ext uri="{BB962C8B-B14F-4D97-AF65-F5344CB8AC3E}">
        <p14:creationId xmlns:p14="http://schemas.microsoft.com/office/powerpoint/2010/main" val="413416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0F4812DE-463C-EAF4-3E45-ABC385C98A14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9" name="图形">
            <a:extLst>
              <a:ext uri="{FF2B5EF4-FFF2-40B4-BE49-F238E27FC236}">
                <a16:creationId xmlns:a16="http://schemas.microsoft.com/office/drawing/2014/main" id="{3D3B258A-512B-ADCD-9C96-E0E468FDC494}"/>
              </a:ext>
            </a:extLst>
          </p:cNvPr>
          <p:cNvSpPr/>
          <p:nvPr/>
        </p:nvSpPr>
        <p:spPr>
          <a:xfrm>
            <a:off x="1688820" y="1426570"/>
            <a:ext cx="8897561" cy="803103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254000" dist="38100" dir="2700000" algn="tl" rotWithShape="0">
              <a:srgbClr val="2F93F1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2942C3"/>
                  </a:gs>
                  <a:gs pos="2000">
                    <a:srgbClr val="1387E2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字魂58号-创中黑" panose="00000500000000000000" charset="-122"/>
              <a:ea typeface="字魂58号-创中黑" panose="00000500000000000000" charset="-122"/>
              <a:cs typeface="字魂58号-创中黑" panose="00000500000000000000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959F69F-FDB1-6D19-0D91-158A7BFB0B23}"/>
              </a:ext>
            </a:extLst>
          </p:cNvPr>
          <p:cNvSpPr txBox="1"/>
          <p:nvPr/>
        </p:nvSpPr>
        <p:spPr>
          <a:xfrm>
            <a:off x="1869034" y="1594712"/>
            <a:ext cx="8818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标志设计在体现传统文化的同时，还要反映时代特征。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6844E1C8-4CEA-8040-89E3-761D1D2A9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00" y="2859456"/>
            <a:ext cx="5245240" cy="3010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1D60B2F4-ED69-2644-4A94-13ADCF5A4523}"/>
              </a:ext>
            </a:extLst>
          </p:cNvPr>
          <p:cNvSpPr txBox="1"/>
          <p:nvPr/>
        </p:nvSpPr>
        <p:spPr>
          <a:xfrm>
            <a:off x="6137600" y="3078878"/>
            <a:ext cx="5567213" cy="2571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20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它舍弃了龙纹中的一些细节刻画，对龙纹造型进行了高度的简化。突出展现龙的精神和气势，造型连贯流畅，动感十足。显示出香港东西文化汇聚的特点，而且体现出香港人民勇于拼搏创新、不断积极进取的精神。</a:t>
            </a:r>
          </a:p>
        </p:txBody>
      </p:sp>
    </p:spTree>
    <p:extLst>
      <p:ext uri="{BB962C8B-B14F-4D97-AF65-F5344CB8AC3E}">
        <p14:creationId xmlns:p14="http://schemas.microsoft.com/office/powerpoint/2010/main" val="93824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D5C481A-9F0D-4475-AEBB-4CA5284A6449}"/>
              </a:ext>
            </a:extLst>
          </p:cNvPr>
          <p:cNvSpPr>
            <a:spLocks/>
          </p:cNvSpPr>
          <p:nvPr/>
        </p:nvSpPr>
        <p:spPr bwMode="auto">
          <a:xfrm rot="5400000">
            <a:off x="6498771" y="1164772"/>
            <a:ext cx="6393543" cy="4992914"/>
          </a:xfrm>
          <a:custGeom>
            <a:avLst/>
            <a:gdLst>
              <a:gd name="connsiteX0" fmla="*/ 0 w 6393543"/>
              <a:gd name="connsiteY0" fmla="*/ 2851718 h 4992914"/>
              <a:gd name="connsiteX1" fmla="*/ 1358405 w 6393543"/>
              <a:gd name="connsiteY1" fmla="*/ 857372 h 4992914"/>
              <a:gd name="connsiteX2" fmla="*/ 1405736 w 6393543"/>
              <a:gd name="connsiteY2" fmla="*/ 213118 h 4992914"/>
              <a:gd name="connsiteX3" fmla="*/ 1263549 w 6393543"/>
              <a:gd name="connsiteY3" fmla="*/ 94264 h 4992914"/>
              <a:gd name="connsiteX4" fmla="*/ 1178967 w 6393543"/>
              <a:gd name="connsiteY4" fmla="*/ 0 h 4992914"/>
              <a:gd name="connsiteX5" fmla="*/ 6393543 w 6393543"/>
              <a:gd name="connsiteY5" fmla="*/ 0 h 4992914"/>
              <a:gd name="connsiteX6" fmla="*/ 6393543 w 6393543"/>
              <a:gd name="connsiteY6" fmla="*/ 3311360 h 4992914"/>
              <a:gd name="connsiteX7" fmla="*/ 6313389 w 6393543"/>
              <a:gd name="connsiteY7" fmla="*/ 3361554 h 4992914"/>
              <a:gd name="connsiteX8" fmla="*/ 5708140 w 6393543"/>
              <a:gd name="connsiteY8" fmla="*/ 3514919 h 4992914"/>
              <a:gd name="connsiteX9" fmla="*/ 4813581 w 6393543"/>
              <a:gd name="connsiteY9" fmla="*/ 3145422 h 4992914"/>
              <a:gd name="connsiteX10" fmla="*/ 2139369 w 6393543"/>
              <a:gd name="connsiteY10" fmla="*/ 4992914 h 4992914"/>
              <a:gd name="connsiteX11" fmla="*/ 0 w 6393543"/>
              <a:gd name="connsiteY11" fmla="*/ 2851718 h 4992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93543" h="4992914">
                <a:moveTo>
                  <a:pt x="0" y="2851718"/>
                </a:moveTo>
                <a:cubicBezTo>
                  <a:pt x="0" y="1942183"/>
                  <a:pt x="563241" y="1170024"/>
                  <a:pt x="1358405" y="857372"/>
                </a:cubicBezTo>
                <a:cubicBezTo>
                  <a:pt x="1689723" y="705782"/>
                  <a:pt x="1661324" y="355233"/>
                  <a:pt x="1405736" y="213118"/>
                </a:cubicBezTo>
                <a:cubicBezTo>
                  <a:pt x="1355447" y="176849"/>
                  <a:pt x="1307931" y="137110"/>
                  <a:pt x="1263549" y="94264"/>
                </a:cubicBezTo>
                <a:lnTo>
                  <a:pt x="1178967" y="0"/>
                </a:lnTo>
                <a:lnTo>
                  <a:pt x="6393543" y="0"/>
                </a:lnTo>
                <a:lnTo>
                  <a:pt x="6393543" y="3311360"/>
                </a:lnTo>
                <a:lnTo>
                  <a:pt x="6313389" y="3361554"/>
                </a:lnTo>
                <a:cubicBezTo>
                  <a:pt x="6134122" y="3459258"/>
                  <a:pt x="5928231" y="3514919"/>
                  <a:pt x="5708140" y="3514919"/>
                </a:cubicBezTo>
                <a:cubicBezTo>
                  <a:pt x="5357890" y="3514919"/>
                  <a:pt x="5040770" y="3372805"/>
                  <a:pt x="4813581" y="3145422"/>
                </a:cubicBezTo>
                <a:cubicBezTo>
                  <a:pt x="3729698" y="2927512"/>
                  <a:pt x="4349735" y="4992914"/>
                  <a:pt x="2139369" y="4992914"/>
                </a:cubicBezTo>
                <a:cubicBezTo>
                  <a:pt x="960823" y="4992914"/>
                  <a:pt x="0" y="4031270"/>
                  <a:pt x="0" y="2851718"/>
                </a:cubicBezTo>
                <a:close/>
              </a:path>
            </a:pathLst>
          </a:custGeom>
          <a:solidFill>
            <a:srgbClr val="4881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6DBC7D2-C5F7-4520-AE3A-1CAB2558EB76}"/>
              </a:ext>
            </a:extLst>
          </p:cNvPr>
          <p:cNvSpPr>
            <a:spLocks/>
          </p:cNvSpPr>
          <p:nvPr/>
        </p:nvSpPr>
        <p:spPr bwMode="auto">
          <a:xfrm>
            <a:off x="2" y="5048187"/>
            <a:ext cx="2630903" cy="1809815"/>
          </a:xfrm>
          <a:custGeom>
            <a:avLst/>
            <a:gdLst>
              <a:gd name="connsiteX0" fmla="*/ 3521407 w 4813299"/>
              <a:gd name="connsiteY0" fmla="*/ 0 h 3311099"/>
              <a:gd name="connsiteX1" fmla="*/ 4813299 w 4813299"/>
              <a:gd name="connsiteY1" fmla="*/ 1292996 h 3311099"/>
              <a:gd name="connsiteX2" fmla="*/ 3993005 w 4813299"/>
              <a:gd name="connsiteY2" fmla="*/ 2497313 h 3311099"/>
              <a:gd name="connsiteX3" fmla="*/ 3964423 w 4813299"/>
              <a:gd name="connsiteY3" fmla="*/ 2886356 h 3311099"/>
              <a:gd name="connsiteX4" fmla="*/ 4234498 w 4813299"/>
              <a:gd name="connsiteY4" fmla="*/ 3235776 h 3311099"/>
              <a:gd name="connsiteX5" fmla="*/ 4258277 w 4813299"/>
              <a:gd name="connsiteY5" fmla="*/ 3311099 h 3311099"/>
              <a:gd name="connsiteX6" fmla="*/ 0 w 4813299"/>
              <a:gd name="connsiteY6" fmla="*/ 3311099 h 3311099"/>
              <a:gd name="connsiteX7" fmla="*/ 0 w 4813299"/>
              <a:gd name="connsiteY7" fmla="*/ 414730 h 3311099"/>
              <a:gd name="connsiteX8" fmla="*/ 13764 w 4813299"/>
              <a:gd name="connsiteY8" fmla="*/ 422320 h 3311099"/>
              <a:gd name="connsiteX9" fmla="*/ 514613 w 4813299"/>
              <a:gd name="connsiteY9" fmla="*/ 1198596 h 3311099"/>
              <a:gd name="connsiteX10" fmla="*/ 731834 w 4813299"/>
              <a:gd name="connsiteY10" fmla="*/ 1230063 h 3311099"/>
              <a:gd name="connsiteX11" fmla="*/ 1366348 w 4813299"/>
              <a:gd name="connsiteY11" fmla="*/ 892511 h 3311099"/>
              <a:gd name="connsiteX12" fmla="*/ 1906542 w 4813299"/>
              <a:gd name="connsiteY12" fmla="*/ 1115638 h 3311099"/>
              <a:gd name="connsiteX13" fmla="*/ 3521407 w 4813299"/>
              <a:gd name="connsiteY13" fmla="*/ 0 h 3311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13299" h="3311099">
                <a:moveTo>
                  <a:pt x="3521407" y="0"/>
                </a:moveTo>
                <a:cubicBezTo>
                  <a:pt x="4233091" y="0"/>
                  <a:pt x="4813299" y="580704"/>
                  <a:pt x="4813299" y="1292996"/>
                </a:cubicBezTo>
                <a:cubicBezTo>
                  <a:pt x="4813299" y="1842233"/>
                  <a:pt x="4473177" y="2308513"/>
                  <a:pt x="3993005" y="2497313"/>
                </a:cubicBezTo>
                <a:cubicBezTo>
                  <a:pt x="3792933" y="2588853"/>
                  <a:pt x="3810082" y="2800538"/>
                  <a:pt x="3964423" y="2886356"/>
                </a:cubicBezTo>
                <a:cubicBezTo>
                  <a:pt x="4085895" y="2973963"/>
                  <a:pt x="4180572" y="3095091"/>
                  <a:pt x="4234498" y="3235776"/>
                </a:cubicBezTo>
                <a:lnTo>
                  <a:pt x="4258277" y="3311099"/>
                </a:lnTo>
                <a:lnTo>
                  <a:pt x="0" y="3311099"/>
                </a:lnTo>
                <a:lnTo>
                  <a:pt x="0" y="414730"/>
                </a:lnTo>
                <a:lnTo>
                  <a:pt x="13764" y="422320"/>
                </a:lnTo>
                <a:cubicBezTo>
                  <a:pt x="284173" y="587588"/>
                  <a:pt x="475313" y="869626"/>
                  <a:pt x="514613" y="1198596"/>
                </a:cubicBezTo>
                <a:cubicBezTo>
                  <a:pt x="591784" y="1278693"/>
                  <a:pt x="680387" y="1255808"/>
                  <a:pt x="731834" y="1230063"/>
                </a:cubicBezTo>
                <a:cubicBezTo>
                  <a:pt x="869026" y="1026959"/>
                  <a:pt x="1100538" y="892511"/>
                  <a:pt x="1366348" y="892511"/>
                </a:cubicBezTo>
                <a:cubicBezTo>
                  <a:pt x="1577852" y="892511"/>
                  <a:pt x="1769350" y="978329"/>
                  <a:pt x="1906542" y="1115638"/>
                </a:cubicBezTo>
                <a:cubicBezTo>
                  <a:pt x="2561062" y="1247226"/>
                  <a:pt x="2186642" y="0"/>
                  <a:pt x="3521407" y="0"/>
                </a:cubicBezTo>
                <a:close/>
              </a:path>
            </a:pathLst>
          </a:custGeom>
          <a:solidFill>
            <a:srgbClr val="D8B7B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6B60F3F2-492D-4B56-A71F-E59962A70339}"/>
              </a:ext>
            </a:extLst>
          </p:cNvPr>
          <p:cNvSpPr>
            <a:spLocks/>
          </p:cNvSpPr>
          <p:nvPr/>
        </p:nvSpPr>
        <p:spPr bwMode="auto">
          <a:xfrm>
            <a:off x="-57149" y="5695888"/>
            <a:ext cx="2000249" cy="1371662"/>
          </a:xfrm>
          <a:custGeom>
            <a:avLst/>
            <a:gdLst>
              <a:gd name="connsiteX0" fmla="*/ 3521407 w 4813299"/>
              <a:gd name="connsiteY0" fmla="*/ 0 h 3311099"/>
              <a:gd name="connsiteX1" fmla="*/ 4813299 w 4813299"/>
              <a:gd name="connsiteY1" fmla="*/ 1292996 h 3311099"/>
              <a:gd name="connsiteX2" fmla="*/ 3993005 w 4813299"/>
              <a:gd name="connsiteY2" fmla="*/ 2497313 h 3311099"/>
              <a:gd name="connsiteX3" fmla="*/ 3964423 w 4813299"/>
              <a:gd name="connsiteY3" fmla="*/ 2886356 h 3311099"/>
              <a:gd name="connsiteX4" fmla="*/ 4234498 w 4813299"/>
              <a:gd name="connsiteY4" fmla="*/ 3235776 h 3311099"/>
              <a:gd name="connsiteX5" fmla="*/ 4258277 w 4813299"/>
              <a:gd name="connsiteY5" fmla="*/ 3311099 h 3311099"/>
              <a:gd name="connsiteX6" fmla="*/ 0 w 4813299"/>
              <a:gd name="connsiteY6" fmla="*/ 3311099 h 3311099"/>
              <a:gd name="connsiteX7" fmla="*/ 0 w 4813299"/>
              <a:gd name="connsiteY7" fmla="*/ 414730 h 3311099"/>
              <a:gd name="connsiteX8" fmla="*/ 13764 w 4813299"/>
              <a:gd name="connsiteY8" fmla="*/ 422320 h 3311099"/>
              <a:gd name="connsiteX9" fmla="*/ 514613 w 4813299"/>
              <a:gd name="connsiteY9" fmla="*/ 1198596 h 3311099"/>
              <a:gd name="connsiteX10" fmla="*/ 731834 w 4813299"/>
              <a:gd name="connsiteY10" fmla="*/ 1230063 h 3311099"/>
              <a:gd name="connsiteX11" fmla="*/ 1366348 w 4813299"/>
              <a:gd name="connsiteY11" fmla="*/ 892511 h 3311099"/>
              <a:gd name="connsiteX12" fmla="*/ 1906542 w 4813299"/>
              <a:gd name="connsiteY12" fmla="*/ 1115638 h 3311099"/>
              <a:gd name="connsiteX13" fmla="*/ 3521407 w 4813299"/>
              <a:gd name="connsiteY13" fmla="*/ 0 h 3311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13299" h="3311099">
                <a:moveTo>
                  <a:pt x="3521407" y="0"/>
                </a:moveTo>
                <a:cubicBezTo>
                  <a:pt x="4233091" y="0"/>
                  <a:pt x="4813299" y="580704"/>
                  <a:pt x="4813299" y="1292996"/>
                </a:cubicBezTo>
                <a:cubicBezTo>
                  <a:pt x="4813299" y="1842233"/>
                  <a:pt x="4473177" y="2308513"/>
                  <a:pt x="3993005" y="2497313"/>
                </a:cubicBezTo>
                <a:cubicBezTo>
                  <a:pt x="3792933" y="2588853"/>
                  <a:pt x="3810082" y="2800538"/>
                  <a:pt x="3964423" y="2886356"/>
                </a:cubicBezTo>
                <a:cubicBezTo>
                  <a:pt x="4085895" y="2973963"/>
                  <a:pt x="4180572" y="3095091"/>
                  <a:pt x="4234498" y="3235776"/>
                </a:cubicBezTo>
                <a:lnTo>
                  <a:pt x="4258277" y="3311099"/>
                </a:lnTo>
                <a:lnTo>
                  <a:pt x="0" y="3311099"/>
                </a:lnTo>
                <a:lnTo>
                  <a:pt x="0" y="414730"/>
                </a:lnTo>
                <a:lnTo>
                  <a:pt x="13764" y="422320"/>
                </a:lnTo>
                <a:cubicBezTo>
                  <a:pt x="284173" y="587588"/>
                  <a:pt x="475313" y="869626"/>
                  <a:pt x="514613" y="1198596"/>
                </a:cubicBezTo>
                <a:cubicBezTo>
                  <a:pt x="591784" y="1278693"/>
                  <a:pt x="680387" y="1255808"/>
                  <a:pt x="731834" y="1230063"/>
                </a:cubicBezTo>
                <a:cubicBezTo>
                  <a:pt x="869026" y="1026959"/>
                  <a:pt x="1100538" y="892511"/>
                  <a:pt x="1366348" y="892511"/>
                </a:cubicBezTo>
                <a:cubicBezTo>
                  <a:pt x="1577852" y="892511"/>
                  <a:pt x="1769350" y="978329"/>
                  <a:pt x="1906542" y="1115638"/>
                </a:cubicBezTo>
                <a:cubicBezTo>
                  <a:pt x="2561062" y="1247226"/>
                  <a:pt x="2186642" y="0"/>
                  <a:pt x="3521407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12" name="Freeform: Shape 28">
            <a:extLst>
              <a:ext uri="{FF2B5EF4-FFF2-40B4-BE49-F238E27FC236}">
                <a16:creationId xmlns:a16="http://schemas.microsoft.com/office/drawing/2014/main" id="{C1F46C74-43A6-4CF9-B22A-DAF73D034555}"/>
              </a:ext>
            </a:extLst>
          </p:cNvPr>
          <p:cNvSpPr>
            <a:spLocks/>
          </p:cNvSpPr>
          <p:nvPr/>
        </p:nvSpPr>
        <p:spPr bwMode="auto">
          <a:xfrm rot="5400000">
            <a:off x="6181863" y="790713"/>
            <a:ext cx="6781524" cy="5505450"/>
          </a:xfrm>
          <a:custGeom>
            <a:avLst/>
            <a:gdLst>
              <a:gd name="connsiteX0" fmla="*/ 0 w 6393543"/>
              <a:gd name="connsiteY0" fmla="*/ 2851718 h 4992914"/>
              <a:gd name="connsiteX1" fmla="*/ 1358405 w 6393543"/>
              <a:gd name="connsiteY1" fmla="*/ 857372 h 4992914"/>
              <a:gd name="connsiteX2" fmla="*/ 1405736 w 6393543"/>
              <a:gd name="connsiteY2" fmla="*/ 213118 h 4992914"/>
              <a:gd name="connsiteX3" fmla="*/ 1263549 w 6393543"/>
              <a:gd name="connsiteY3" fmla="*/ 94264 h 4992914"/>
              <a:gd name="connsiteX4" fmla="*/ 1178967 w 6393543"/>
              <a:gd name="connsiteY4" fmla="*/ 0 h 4992914"/>
              <a:gd name="connsiteX5" fmla="*/ 6393543 w 6393543"/>
              <a:gd name="connsiteY5" fmla="*/ 0 h 4992914"/>
              <a:gd name="connsiteX6" fmla="*/ 6393543 w 6393543"/>
              <a:gd name="connsiteY6" fmla="*/ 3311360 h 4992914"/>
              <a:gd name="connsiteX7" fmla="*/ 6313389 w 6393543"/>
              <a:gd name="connsiteY7" fmla="*/ 3361554 h 4992914"/>
              <a:gd name="connsiteX8" fmla="*/ 5708140 w 6393543"/>
              <a:gd name="connsiteY8" fmla="*/ 3514919 h 4992914"/>
              <a:gd name="connsiteX9" fmla="*/ 4813581 w 6393543"/>
              <a:gd name="connsiteY9" fmla="*/ 3145422 h 4992914"/>
              <a:gd name="connsiteX10" fmla="*/ 2139369 w 6393543"/>
              <a:gd name="connsiteY10" fmla="*/ 4992914 h 4992914"/>
              <a:gd name="connsiteX11" fmla="*/ 0 w 6393543"/>
              <a:gd name="connsiteY11" fmla="*/ 2851718 h 4992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93543" h="4992914">
                <a:moveTo>
                  <a:pt x="0" y="2851718"/>
                </a:moveTo>
                <a:cubicBezTo>
                  <a:pt x="0" y="1942183"/>
                  <a:pt x="563241" y="1170024"/>
                  <a:pt x="1358405" y="857372"/>
                </a:cubicBezTo>
                <a:cubicBezTo>
                  <a:pt x="1689723" y="705782"/>
                  <a:pt x="1661324" y="355233"/>
                  <a:pt x="1405736" y="213118"/>
                </a:cubicBezTo>
                <a:cubicBezTo>
                  <a:pt x="1355447" y="176849"/>
                  <a:pt x="1307931" y="137110"/>
                  <a:pt x="1263549" y="94264"/>
                </a:cubicBezTo>
                <a:lnTo>
                  <a:pt x="1178967" y="0"/>
                </a:lnTo>
                <a:lnTo>
                  <a:pt x="6393543" y="0"/>
                </a:lnTo>
                <a:lnTo>
                  <a:pt x="6393543" y="3311360"/>
                </a:lnTo>
                <a:lnTo>
                  <a:pt x="6313389" y="3361554"/>
                </a:lnTo>
                <a:cubicBezTo>
                  <a:pt x="6134122" y="3459258"/>
                  <a:pt x="5928231" y="3514919"/>
                  <a:pt x="5708140" y="3514919"/>
                </a:cubicBezTo>
                <a:cubicBezTo>
                  <a:pt x="5357890" y="3514919"/>
                  <a:pt x="5040770" y="3372805"/>
                  <a:pt x="4813581" y="3145422"/>
                </a:cubicBezTo>
                <a:cubicBezTo>
                  <a:pt x="3729698" y="2927512"/>
                  <a:pt x="4349735" y="4992914"/>
                  <a:pt x="2139369" y="4992914"/>
                </a:cubicBezTo>
                <a:cubicBezTo>
                  <a:pt x="960823" y="4992914"/>
                  <a:pt x="0" y="4031270"/>
                  <a:pt x="0" y="2851718"/>
                </a:cubicBezTo>
                <a:close/>
              </a:path>
            </a:pathLst>
          </a:custGeom>
          <a:noFill/>
          <a:ln>
            <a:solidFill>
              <a:srgbClr val="48819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1B2AC687-D297-4DB0-8902-12CE7DC13003}"/>
              </a:ext>
            </a:extLst>
          </p:cNvPr>
          <p:cNvSpPr/>
          <p:nvPr/>
        </p:nvSpPr>
        <p:spPr>
          <a:xfrm>
            <a:off x="7940842" y="1106905"/>
            <a:ext cx="2791326" cy="27913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2949D4A-67D7-4597-97E4-E7BF38AEA73E}"/>
              </a:ext>
            </a:extLst>
          </p:cNvPr>
          <p:cNvSpPr txBox="1"/>
          <p:nvPr/>
        </p:nvSpPr>
        <p:spPr>
          <a:xfrm>
            <a:off x="758866" y="2584011"/>
            <a:ext cx="57940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标志设计应遵循的原则中的功用性原则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B5B03D4-E38B-419B-7538-9EE3C3D954E7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E364EBD6-D656-3570-1A10-90CD28E739AF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1332E48A-6CB6-36E1-D5FE-543329F1ECF2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19B6D4BD-E0AF-775B-B161-DB93627152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6" t="5157" r="21883" b="43668"/>
          <a:stretch/>
        </p:blipFill>
        <p:spPr>
          <a:xfrm>
            <a:off x="7870604" y="1065162"/>
            <a:ext cx="2931801" cy="29414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467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A3991E31-FA28-21CC-E16D-46E720919D5D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352F2CA-AF77-FFA6-1E46-D1E9F6491CD8}"/>
              </a:ext>
            </a:extLst>
          </p:cNvPr>
          <p:cNvGrpSpPr/>
          <p:nvPr/>
        </p:nvGrpSpPr>
        <p:grpSpPr>
          <a:xfrm>
            <a:off x="4367742" y="1728820"/>
            <a:ext cx="3456516" cy="2505306"/>
            <a:chOff x="4363510" y="1826062"/>
            <a:chExt cx="3456516" cy="2496322"/>
          </a:xfrm>
        </p:grpSpPr>
        <p:sp>
          <p:nvSpPr>
            <p:cNvPr id="10" name="Rectangle 13">
              <a:extLst>
                <a:ext uri="{FF2B5EF4-FFF2-40B4-BE49-F238E27FC236}">
                  <a16:creationId xmlns:a16="http://schemas.microsoft.com/office/drawing/2014/main" id="{15D8F6B3-0776-1674-A38D-146F72C78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3510" y="1826062"/>
              <a:ext cx="3456516" cy="2496322"/>
            </a:xfrm>
            <a:prstGeom prst="rect">
              <a:avLst/>
            </a:prstGeom>
            <a:solidFill>
              <a:srgbClr val="488192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思源宋体 CN" panose="02020400000000000000" pitchFamily="18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Rectangle 15">
              <a:extLst>
                <a:ext uri="{FF2B5EF4-FFF2-40B4-BE49-F238E27FC236}">
                  <a16:creationId xmlns:a16="http://schemas.microsoft.com/office/drawing/2014/main" id="{2B17F37B-09CB-2C7A-D950-3FB124B4AE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0586" y="2585056"/>
              <a:ext cx="2942364" cy="1686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2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标志的本质在于准确反映标志诉求者想要在标志中传递的信息，并能有效地将这些信息传递给标志受众。</a:t>
              </a:r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6394ADBA-8CC5-AFA1-A89B-B34A38212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2477" y="1947246"/>
              <a:ext cx="520700" cy="5166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思源宋体 CN" panose="02020400000000000000" pitchFamily="18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0ABAB2B-1B34-E8FD-792E-FF18442F9858}"/>
              </a:ext>
            </a:extLst>
          </p:cNvPr>
          <p:cNvGrpSpPr/>
          <p:nvPr/>
        </p:nvGrpSpPr>
        <p:grpSpPr>
          <a:xfrm>
            <a:off x="877025" y="4679965"/>
            <a:ext cx="10437949" cy="1042737"/>
            <a:chOff x="909110" y="4648461"/>
            <a:chExt cx="10437949" cy="1042737"/>
          </a:xfrm>
        </p:grpSpPr>
        <p:sp>
          <p:nvSpPr>
            <p:cNvPr id="18" name="Rectangle 20">
              <a:extLst>
                <a:ext uri="{FF2B5EF4-FFF2-40B4-BE49-F238E27FC236}">
                  <a16:creationId xmlns:a16="http://schemas.microsoft.com/office/drawing/2014/main" id="{869B870E-D417-255F-484F-A6E69CAE8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9010" y="4671983"/>
              <a:ext cx="9798049" cy="95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200" dirty="0"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具有美感形象的标志除了给人以观赏价值外，更注重的应该是其自身给企业或部门所带来的实用价值，即有效而准确地传递相关信息。</a:t>
              </a:r>
            </a:p>
          </p:txBody>
        </p:sp>
        <p:sp>
          <p:nvSpPr>
            <p:cNvPr id="19" name="Rectangle 21">
              <a:extLst>
                <a:ext uri="{FF2B5EF4-FFF2-40B4-BE49-F238E27FC236}">
                  <a16:creationId xmlns:a16="http://schemas.microsoft.com/office/drawing/2014/main" id="{3B674CA4-E1B9-A46F-4F80-22C4B345E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110" y="4648461"/>
              <a:ext cx="478367" cy="1042737"/>
            </a:xfrm>
            <a:prstGeom prst="rect">
              <a:avLst/>
            </a:prstGeom>
            <a:solidFill>
              <a:srgbClr val="D99895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思源宋体 CN" panose="02020400000000000000" pitchFamily="18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D15C9FCD-2C44-23E7-B64E-AF7500FDB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75" y="1728820"/>
            <a:ext cx="3588967" cy="2505306"/>
          </a:xfrm>
          <a:prstGeom prst="rect">
            <a:avLst/>
          </a:prstGeom>
        </p:spPr>
      </p:pic>
      <p:pic>
        <p:nvPicPr>
          <p:cNvPr id="29" name="图片占位符 5">
            <a:extLst>
              <a:ext uri="{FF2B5EF4-FFF2-40B4-BE49-F238E27FC236}">
                <a16:creationId xmlns:a16="http://schemas.microsoft.com/office/drawing/2014/main" id="{61161E63-883A-B94A-FD55-AC3AE79DF5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07"/>
          <a:stretch/>
        </p:blipFill>
        <p:spPr>
          <a:xfrm>
            <a:off x="7824333" y="1728820"/>
            <a:ext cx="3588967" cy="2505306"/>
          </a:xfrm>
          <a:prstGeom prst="rect">
            <a:avLst/>
          </a:prstGeom>
        </p:spPr>
      </p:pic>
      <p:sp>
        <p:nvSpPr>
          <p:cNvPr id="30" name="Freeform 38">
            <a:extLst>
              <a:ext uri="{FF2B5EF4-FFF2-40B4-BE49-F238E27FC236}">
                <a16:creationId xmlns:a16="http://schemas.microsoft.com/office/drawing/2014/main" id="{415FCCE8-ED8C-55D3-6B26-5D5F0CBCEC79}"/>
              </a:ext>
            </a:extLst>
          </p:cNvPr>
          <p:cNvSpPr>
            <a:spLocks noEditPoints="1"/>
          </p:cNvSpPr>
          <p:nvPr/>
        </p:nvSpPr>
        <p:spPr bwMode="auto">
          <a:xfrm>
            <a:off x="5910504" y="1924405"/>
            <a:ext cx="370991" cy="382480"/>
          </a:xfrm>
          <a:custGeom>
            <a:avLst/>
            <a:gdLst>
              <a:gd name="T0" fmla="*/ 2147483646 w 159"/>
              <a:gd name="T1" fmla="*/ 2147483646 h 185"/>
              <a:gd name="T2" fmla="*/ 2147483646 w 159"/>
              <a:gd name="T3" fmla="*/ 2147483646 h 185"/>
              <a:gd name="T4" fmla="*/ 2147483646 w 159"/>
              <a:gd name="T5" fmla="*/ 2147483646 h 185"/>
              <a:gd name="T6" fmla="*/ 2147483646 w 159"/>
              <a:gd name="T7" fmla="*/ 2147483646 h 185"/>
              <a:gd name="T8" fmla="*/ 2147483646 w 159"/>
              <a:gd name="T9" fmla="*/ 2147483646 h 185"/>
              <a:gd name="T10" fmla="*/ 2147483646 w 159"/>
              <a:gd name="T11" fmla="*/ 2147483646 h 185"/>
              <a:gd name="T12" fmla="*/ 2147483646 w 159"/>
              <a:gd name="T13" fmla="*/ 2147483646 h 185"/>
              <a:gd name="T14" fmla="*/ 2147483646 w 159"/>
              <a:gd name="T15" fmla="*/ 2147483646 h 185"/>
              <a:gd name="T16" fmla="*/ 2147483646 w 159"/>
              <a:gd name="T17" fmla="*/ 2147483646 h 185"/>
              <a:gd name="T18" fmla="*/ 2147483646 w 159"/>
              <a:gd name="T19" fmla="*/ 2147483646 h 185"/>
              <a:gd name="T20" fmla="*/ 2147483646 w 159"/>
              <a:gd name="T21" fmla="*/ 2147483646 h 185"/>
              <a:gd name="T22" fmla="*/ 2147483646 w 159"/>
              <a:gd name="T23" fmla="*/ 2147483646 h 185"/>
              <a:gd name="T24" fmla="*/ 2147483646 w 159"/>
              <a:gd name="T25" fmla="*/ 2147483646 h 185"/>
              <a:gd name="T26" fmla="*/ 2147483646 w 159"/>
              <a:gd name="T27" fmla="*/ 2147483646 h 185"/>
              <a:gd name="T28" fmla="*/ 2147483646 w 159"/>
              <a:gd name="T29" fmla="*/ 2147483646 h 185"/>
              <a:gd name="T30" fmla="*/ 2147483646 w 159"/>
              <a:gd name="T31" fmla="*/ 2147483646 h 185"/>
              <a:gd name="T32" fmla="*/ 2147483646 w 159"/>
              <a:gd name="T33" fmla="*/ 2147483646 h 185"/>
              <a:gd name="T34" fmla="*/ 2147483646 w 159"/>
              <a:gd name="T35" fmla="*/ 2147483646 h 185"/>
              <a:gd name="T36" fmla="*/ 2147483646 w 159"/>
              <a:gd name="T37" fmla="*/ 2147483646 h 185"/>
              <a:gd name="T38" fmla="*/ 2147483646 w 159"/>
              <a:gd name="T39" fmla="*/ 2147483646 h 185"/>
              <a:gd name="T40" fmla="*/ 2147483646 w 159"/>
              <a:gd name="T41" fmla="*/ 2147483646 h 185"/>
              <a:gd name="T42" fmla="*/ 2147483646 w 159"/>
              <a:gd name="T43" fmla="*/ 2147483646 h 185"/>
              <a:gd name="T44" fmla="*/ 2147483646 w 159"/>
              <a:gd name="T45" fmla="*/ 2147483646 h 185"/>
              <a:gd name="T46" fmla="*/ 0 w 159"/>
              <a:gd name="T47" fmla="*/ 2147483646 h 185"/>
              <a:gd name="T48" fmla="*/ 2147483646 w 159"/>
              <a:gd name="T49" fmla="*/ 2147483646 h 185"/>
              <a:gd name="T50" fmla="*/ 2147483646 w 159"/>
              <a:gd name="T51" fmla="*/ 2147483646 h 185"/>
              <a:gd name="T52" fmla="*/ 2147483646 w 159"/>
              <a:gd name="T53" fmla="*/ 2147483646 h 185"/>
              <a:gd name="T54" fmla="*/ 2147483646 w 159"/>
              <a:gd name="T55" fmla="*/ 2147483646 h 185"/>
              <a:gd name="T56" fmla="*/ 2147483646 w 159"/>
              <a:gd name="T57" fmla="*/ 2147483646 h 185"/>
              <a:gd name="T58" fmla="*/ 2147483646 w 159"/>
              <a:gd name="T59" fmla="*/ 2147483646 h 185"/>
              <a:gd name="T60" fmla="*/ 2147483646 w 159"/>
              <a:gd name="T61" fmla="*/ 2147483646 h 185"/>
              <a:gd name="T62" fmla="*/ 2147483646 w 159"/>
              <a:gd name="T63" fmla="*/ 2147483646 h 185"/>
              <a:gd name="T64" fmla="*/ 2147483646 w 159"/>
              <a:gd name="T65" fmla="*/ 2147483646 h 185"/>
              <a:gd name="T66" fmla="*/ 2147483646 w 159"/>
              <a:gd name="T67" fmla="*/ 2147483646 h 185"/>
              <a:gd name="T68" fmla="*/ 2147483646 w 159"/>
              <a:gd name="T69" fmla="*/ 2147483646 h 185"/>
              <a:gd name="T70" fmla="*/ 2147483646 w 159"/>
              <a:gd name="T71" fmla="*/ 2147483646 h 185"/>
              <a:gd name="T72" fmla="*/ 2147483646 w 159"/>
              <a:gd name="T73" fmla="*/ 2147483646 h 185"/>
              <a:gd name="T74" fmla="*/ 2147483646 w 159"/>
              <a:gd name="T75" fmla="*/ 2147483646 h 185"/>
              <a:gd name="T76" fmla="*/ 2147483646 w 159"/>
              <a:gd name="T77" fmla="*/ 2147483646 h 185"/>
              <a:gd name="T78" fmla="*/ 2147483646 w 159"/>
              <a:gd name="T79" fmla="*/ 2147483646 h 185"/>
              <a:gd name="T80" fmla="*/ 2147483646 w 159"/>
              <a:gd name="T81" fmla="*/ 2147483646 h 185"/>
              <a:gd name="T82" fmla="*/ 2147483646 w 159"/>
              <a:gd name="T83" fmla="*/ 2147483646 h 185"/>
              <a:gd name="T84" fmla="*/ 2147483646 w 159"/>
              <a:gd name="T85" fmla="*/ 2147483646 h 185"/>
              <a:gd name="T86" fmla="*/ 2147483646 w 159"/>
              <a:gd name="T87" fmla="*/ 0 h 185"/>
              <a:gd name="T88" fmla="*/ 2147483646 w 159"/>
              <a:gd name="T89" fmla="*/ 2147483646 h 185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59" h="185">
                <a:moveTo>
                  <a:pt x="92" y="185"/>
                </a:moveTo>
                <a:cubicBezTo>
                  <a:pt x="66" y="185"/>
                  <a:pt x="66" y="185"/>
                  <a:pt x="66" y="185"/>
                </a:cubicBezTo>
                <a:cubicBezTo>
                  <a:pt x="64" y="185"/>
                  <a:pt x="62" y="184"/>
                  <a:pt x="62" y="182"/>
                </a:cubicBezTo>
                <a:cubicBezTo>
                  <a:pt x="62" y="180"/>
                  <a:pt x="64" y="178"/>
                  <a:pt x="66" y="178"/>
                </a:cubicBezTo>
                <a:cubicBezTo>
                  <a:pt x="92" y="178"/>
                  <a:pt x="92" y="178"/>
                  <a:pt x="92" y="178"/>
                </a:cubicBezTo>
                <a:cubicBezTo>
                  <a:pt x="93" y="178"/>
                  <a:pt x="95" y="180"/>
                  <a:pt x="95" y="182"/>
                </a:cubicBezTo>
                <a:cubicBezTo>
                  <a:pt x="95" y="184"/>
                  <a:pt x="93" y="185"/>
                  <a:pt x="92" y="185"/>
                </a:cubicBezTo>
                <a:close/>
                <a:moveTo>
                  <a:pt x="99" y="173"/>
                </a:moveTo>
                <a:cubicBezTo>
                  <a:pt x="59" y="173"/>
                  <a:pt x="59" y="173"/>
                  <a:pt x="59" y="173"/>
                </a:cubicBezTo>
                <a:cubicBezTo>
                  <a:pt x="57" y="173"/>
                  <a:pt x="55" y="172"/>
                  <a:pt x="55" y="170"/>
                </a:cubicBezTo>
                <a:cubicBezTo>
                  <a:pt x="55" y="168"/>
                  <a:pt x="57" y="166"/>
                  <a:pt x="59" y="166"/>
                </a:cubicBezTo>
                <a:cubicBezTo>
                  <a:pt x="99" y="166"/>
                  <a:pt x="99" y="166"/>
                  <a:pt x="99" y="166"/>
                </a:cubicBezTo>
                <a:cubicBezTo>
                  <a:pt x="101" y="166"/>
                  <a:pt x="102" y="168"/>
                  <a:pt x="102" y="170"/>
                </a:cubicBezTo>
                <a:cubicBezTo>
                  <a:pt x="102" y="172"/>
                  <a:pt x="101" y="173"/>
                  <a:pt x="99" y="173"/>
                </a:cubicBezTo>
                <a:close/>
                <a:moveTo>
                  <a:pt x="78" y="160"/>
                </a:moveTo>
                <a:cubicBezTo>
                  <a:pt x="71" y="160"/>
                  <a:pt x="64" y="160"/>
                  <a:pt x="63" y="160"/>
                </a:cubicBezTo>
                <a:cubicBezTo>
                  <a:pt x="63" y="160"/>
                  <a:pt x="63" y="160"/>
                  <a:pt x="63" y="160"/>
                </a:cubicBezTo>
                <a:cubicBezTo>
                  <a:pt x="56" y="160"/>
                  <a:pt x="53" y="158"/>
                  <a:pt x="51" y="151"/>
                </a:cubicBezTo>
                <a:cubicBezTo>
                  <a:pt x="51" y="149"/>
                  <a:pt x="50" y="146"/>
                  <a:pt x="50" y="143"/>
                </a:cubicBezTo>
                <a:cubicBezTo>
                  <a:pt x="50" y="140"/>
                  <a:pt x="50" y="136"/>
                  <a:pt x="49" y="134"/>
                </a:cubicBezTo>
                <a:cubicBezTo>
                  <a:pt x="43" y="124"/>
                  <a:pt x="40" y="117"/>
                  <a:pt x="34" y="107"/>
                </a:cubicBezTo>
                <a:cubicBezTo>
                  <a:pt x="29" y="97"/>
                  <a:pt x="24" y="82"/>
                  <a:pt x="27" y="68"/>
                </a:cubicBezTo>
                <a:cubicBezTo>
                  <a:pt x="32" y="51"/>
                  <a:pt x="51" y="33"/>
                  <a:pt x="78" y="33"/>
                </a:cubicBezTo>
                <a:cubicBezTo>
                  <a:pt x="106" y="33"/>
                  <a:pt x="124" y="51"/>
                  <a:pt x="129" y="68"/>
                </a:cubicBezTo>
                <a:cubicBezTo>
                  <a:pt x="132" y="82"/>
                  <a:pt x="127" y="97"/>
                  <a:pt x="122" y="107"/>
                </a:cubicBezTo>
                <a:cubicBezTo>
                  <a:pt x="117" y="117"/>
                  <a:pt x="113" y="124"/>
                  <a:pt x="108" y="134"/>
                </a:cubicBezTo>
                <a:cubicBezTo>
                  <a:pt x="106" y="136"/>
                  <a:pt x="106" y="140"/>
                  <a:pt x="106" y="143"/>
                </a:cubicBezTo>
                <a:cubicBezTo>
                  <a:pt x="106" y="146"/>
                  <a:pt x="106" y="149"/>
                  <a:pt x="105" y="151"/>
                </a:cubicBezTo>
                <a:cubicBezTo>
                  <a:pt x="104" y="158"/>
                  <a:pt x="100" y="160"/>
                  <a:pt x="93" y="160"/>
                </a:cubicBezTo>
                <a:cubicBezTo>
                  <a:pt x="93" y="160"/>
                  <a:pt x="86" y="160"/>
                  <a:pt x="78" y="160"/>
                </a:cubicBezTo>
                <a:close/>
                <a:moveTo>
                  <a:pt x="63" y="153"/>
                </a:moveTo>
                <a:cubicBezTo>
                  <a:pt x="64" y="153"/>
                  <a:pt x="92" y="153"/>
                  <a:pt x="93" y="153"/>
                </a:cubicBezTo>
                <a:cubicBezTo>
                  <a:pt x="98" y="153"/>
                  <a:pt x="98" y="153"/>
                  <a:pt x="98" y="150"/>
                </a:cubicBezTo>
                <a:cubicBezTo>
                  <a:pt x="99" y="148"/>
                  <a:pt x="99" y="146"/>
                  <a:pt x="99" y="143"/>
                </a:cubicBezTo>
                <a:cubicBezTo>
                  <a:pt x="99" y="139"/>
                  <a:pt x="99" y="134"/>
                  <a:pt x="102" y="130"/>
                </a:cubicBezTo>
                <a:cubicBezTo>
                  <a:pt x="107" y="121"/>
                  <a:pt x="111" y="114"/>
                  <a:pt x="116" y="104"/>
                </a:cubicBezTo>
                <a:cubicBezTo>
                  <a:pt x="120" y="97"/>
                  <a:pt x="125" y="83"/>
                  <a:pt x="122" y="70"/>
                </a:cubicBezTo>
                <a:cubicBezTo>
                  <a:pt x="118" y="55"/>
                  <a:pt x="102" y="40"/>
                  <a:pt x="78" y="40"/>
                </a:cubicBezTo>
                <a:cubicBezTo>
                  <a:pt x="55" y="40"/>
                  <a:pt x="38" y="55"/>
                  <a:pt x="34" y="70"/>
                </a:cubicBezTo>
                <a:cubicBezTo>
                  <a:pt x="31" y="83"/>
                  <a:pt x="37" y="97"/>
                  <a:pt x="41" y="104"/>
                </a:cubicBezTo>
                <a:cubicBezTo>
                  <a:pt x="46" y="114"/>
                  <a:pt x="49" y="121"/>
                  <a:pt x="55" y="130"/>
                </a:cubicBezTo>
                <a:cubicBezTo>
                  <a:pt x="57" y="134"/>
                  <a:pt x="57" y="139"/>
                  <a:pt x="57" y="143"/>
                </a:cubicBezTo>
                <a:cubicBezTo>
                  <a:pt x="57" y="146"/>
                  <a:pt x="57" y="148"/>
                  <a:pt x="58" y="150"/>
                </a:cubicBezTo>
                <a:cubicBezTo>
                  <a:pt x="59" y="153"/>
                  <a:pt x="59" y="153"/>
                  <a:pt x="63" y="153"/>
                </a:cubicBezTo>
                <a:cubicBezTo>
                  <a:pt x="63" y="153"/>
                  <a:pt x="63" y="153"/>
                  <a:pt x="63" y="153"/>
                </a:cubicBezTo>
                <a:close/>
                <a:moveTo>
                  <a:pt x="17" y="85"/>
                </a:moveTo>
                <a:cubicBezTo>
                  <a:pt x="4" y="85"/>
                  <a:pt x="4" y="85"/>
                  <a:pt x="4" y="85"/>
                </a:cubicBezTo>
                <a:cubicBezTo>
                  <a:pt x="2" y="85"/>
                  <a:pt x="0" y="83"/>
                  <a:pt x="0" y="81"/>
                </a:cubicBezTo>
                <a:cubicBezTo>
                  <a:pt x="0" y="79"/>
                  <a:pt x="2" y="78"/>
                  <a:pt x="4" y="78"/>
                </a:cubicBezTo>
                <a:cubicBezTo>
                  <a:pt x="17" y="78"/>
                  <a:pt x="17" y="78"/>
                  <a:pt x="17" y="78"/>
                </a:cubicBezTo>
                <a:cubicBezTo>
                  <a:pt x="19" y="78"/>
                  <a:pt x="21" y="79"/>
                  <a:pt x="21" y="81"/>
                </a:cubicBezTo>
                <a:cubicBezTo>
                  <a:pt x="21" y="83"/>
                  <a:pt x="19" y="85"/>
                  <a:pt x="17" y="85"/>
                </a:cubicBezTo>
                <a:close/>
                <a:moveTo>
                  <a:pt x="155" y="82"/>
                </a:moveTo>
                <a:cubicBezTo>
                  <a:pt x="139" y="82"/>
                  <a:pt x="139" y="82"/>
                  <a:pt x="139" y="82"/>
                </a:cubicBezTo>
                <a:cubicBezTo>
                  <a:pt x="137" y="82"/>
                  <a:pt x="135" y="81"/>
                  <a:pt x="135" y="79"/>
                </a:cubicBezTo>
                <a:cubicBezTo>
                  <a:pt x="135" y="77"/>
                  <a:pt x="137" y="75"/>
                  <a:pt x="139" y="75"/>
                </a:cubicBezTo>
                <a:cubicBezTo>
                  <a:pt x="155" y="75"/>
                  <a:pt x="155" y="75"/>
                  <a:pt x="155" y="75"/>
                </a:cubicBezTo>
                <a:cubicBezTo>
                  <a:pt x="157" y="75"/>
                  <a:pt x="159" y="77"/>
                  <a:pt x="159" y="79"/>
                </a:cubicBezTo>
                <a:cubicBezTo>
                  <a:pt x="159" y="81"/>
                  <a:pt x="157" y="82"/>
                  <a:pt x="155" y="82"/>
                </a:cubicBezTo>
                <a:close/>
                <a:moveTo>
                  <a:pt x="47" y="79"/>
                </a:moveTo>
                <a:cubicBezTo>
                  <a:pt x="47" y="79"/>
                  <a:pt x="46" y="79"/>
                  <a:pt x="46" y="79"/>
                </a:cubicBezTo>
                <a:cubicBezTo>
                  <a:pt x="44" y="79"/>
                  <a:pt x="43" y="77"/>
                  <a:pt x="44" y="75"/>
                </a:cubicBezTo>
                <a:cubicBezTo>
                  <a:pt x="47" y="62"/>
                  <a:pt x="60" y="50"/>
                  <a:pt x="80" y="50"/>
                </a:cubicBezTo>
                <a:cubicBezTo>
                  <a:pt x="80" y="50"/>
                  <a:pt x="80" y="50"/>
                  <a:pt x="80" y="50"/>
                </a:cubicBezTo>
                <a:cubicBezTo>
                  <a:pt x="82" y="50"/>
                  <a:pt x="84" y="51"/>
                  <a:pt x="84" y="53"/>
                </a:cubicBezTo>
                <a:cubicBezTo>
                  <a:pt x="84" y="55"/>
                  <a:pt x="82" y="57"/>
                  <a:pt x="80" y="57"/>
                </a:cubicBezTo>
                <a:cubicBezTo>
                  <a:pt x="64" y="57"/>
                  <a:pt x="53" y="67"/>
                  <a:pt x="50" y="77"/>
                </a:cubicBezTo>
                <a:cubicBezTo>
                  <a:pt x="50" y="78"/>
                  <a:pt x="49" y="79"/>
                  <a:pt x="47" y="79"/>
                </a:cubicBezTo>
                <a:close/>
                <a:moveTo>
                  <a:pt x="122" y="42"/>
                </a:moveTo>
                <a:cubicBezTo>
                  <a:pt x="122" y="42"/>
                  <a:pt x="121" y="41"/>
                  <a:pt x="120" y="41"/>
                </a:cubicBezTo>
                <a:cubicBezTo>
                  <a:pt x="119" y="39"/>
                  <a:pt x="119" y="37"/>
                  <a:pt x="120" y="36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3" y="23"/>
                  <a:pt x="135" y="23"/>
                  <a:pt x="137" y="24"/>
                </a:cubicBezTo>
                <a:cubicBezTo>
                  <a:pt x="138" y="25"/>
                  <a:pt x="138" y="28"/>
                  <a:pt x="137" y="29"/>
                </a:cubicBezTo>
                <a:cubicBezTo>
                  <a:pt x="125" y="41"/>
                  <a:pt x="125" y="41"/>
                  <a:pt x="125" y="41"/>
                </a:cubicBezTo>
                <a:cubicBezTo>
                  <a:pt x="124" y="41"/>
                  <a:pt x="123" y="42"/>
                  <a:pt x="122" y="42"/>
                </a:cubicBezTo>
                <a:close/>
                <a:moveTo>
                  <a:pt x="35" y="42"/>
                </a:moveTo>
                <a:cubicBezTo>
                  <a:pt x="34" y="42"/>
                  <a:pt x="33" y="41"/>
                  <a:pt x="32" y="41"/>
                </a:cubicBezTo>
                <a:cubicBezTo>
                  <a:pt x="21" y="29"/>
                  <a:pt x="21" y="29"/>
                  <a:pt x="21" y="29"/>
                </a:cubicBezTo>
                <a:cubicBezTo>
                  <a:pt x="19" y="28"/>
                  <a:pt x="19" y="25"/>
                  <a:pt x="21" y="24"/>
                </a:cubicBezTo>
                <a:cubicBezTo>
                  <a:pt x="22" y="23"/>
                  <a:pt x="24" y="23"/>
                  <a:pt x="26" y="24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7"/>
                  <a:pt x="39" y="39"/>
                  <a:pt x="37" y="41"/>
                </a:cubicBezTo>
                <a:cubicBezTo>
                  <a:pt x="37" y="41"/>
                  <a:pt x="36" y="42"/>
                  <a:pt x="35" y="42"/>
                </a:cubicBezTo>
                <a:close/>
                <a:moveTo>
                  <a:pt x="78" y="26"/>
                </a:moveTo>
                <a:cubicBezTo>
                  <a:pt x="76" y="26"/>
                  <a:pt x="75" y="25"/>
                  <a:pt x="75" y="23"/>
                </a:cubicBezTo>
                <a:cubicBezTo>
                  <a:pt x="75" y="3"/>
                  <a:pt x="75" y="3"/>
                  <a:pt x="75" y="3"/>
                </a:cubicBezTo>
                <a:cubicBezTo>
                  <a:pt x="75" y="1"/>
                  <a:pt x="76" y="0"/>
                  <a:pt x="78" y="0"/>
                </a:cubicBezTo>
                <a:cubicBezTo>
                  <a:pt x="80" y="0"/>
                  <a:pt x="82" y="1"/>
                  <a:pt x="82" y="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5"/>
                  <a:pt x="80" y="26"/>
                  <a:pt x="78" y="26"/>
                </a:cubicBezTo>
                <a:close/>
              </a:path>
            </a:pathLst>
          </a:custGeom>
          <a:solidFill>
            <a:srgbClr val="488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356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23000" decel="7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accel="23000" decel="7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8F2C5700-AB50-9B8C-5696-D3D9778090DA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1" name="Freeform 311">
            <a:extLst>
              <a:ext uri="{FF2B5EF4-FFF2-40B4-BE49-F238E27FC236}">
                <a16:creationId xmlns:a16="http://schemas.microsoft.com/office/drawing/2014/main" id="{E0A5112C-E47F-A070-095C-DAC79942DFAE}"/>
              </a:ext>
            </a:extLst>
          </p:cNvPr>
          <p:cNvSpPr/>
          <p:nvPr/>
        </p:nvSpPr>
        <p:spPr bwMode="auto">
          <a:xfrm>
            <a:off x="420575" y="1867289"/>
            <a:ext cx="3801476" cy="3421820"/>
          </a:xfrm>
          <a:custGeom>
            <a:avLst/>
            <a:gdLst>
              <a:gd name="T0" fmla="*/ 750 w 2290"/>
              <a:gd name="T1" fmla="*/ 2061 h 2061"/>
              <a:gd name="T2" fmla="*/ 450 w 2290"/>
              <a:gd name="T3" fmla="*/ 1888 h 2061"/>
              <a:gd name="T4" fmla="*/ 55 w 2290"/>
              <a:gd name="T5" fmla="*/ 1204 h 2061"/>
              <a:gd name="T6" fmla="*/ 55 w 2290"/>
              <a:gd name="T7" fmla="*/ 857 h 2061"/>
              <a:gd name="T8" fmla="*/ 450 w 2290"/>
              <a:gd name="T9" fmla="*/ 173 h 2061"/>
              <a:gd name="T10" fmla="*/ 750 w 2290"/>
              <a:gd name="T11" fmla="*/ 0 h 2061"/>
              <a:gd name="T12" fmla="*/ 1540 w 2290"/>
              <a:gd name="T13" fmla="*/ 0 h 2061"/>
              <a:gd name="T14" fmla="*/ 1840 w 2290"/>
              <a:gd name="T15" fmla="*/ 173 h 2061"/>
              <a:gd name="T16" fmla="*/ 2235 w 2290"/>
              <a:gd name="T17" fmla="*/ 857 h 2061"/>
              <a:gd name="T18" fmla="*/ 2235 w 2290"/>
              <a:gd name="T19" fmla="*/ 1204 h 2061"/>
              <a:gd name="T20" fmla="*/ 1840 w 2290"/>
              <a:gd name="T21" fmla="*/ 1888 h 2061"/>
              <a:gd name="T22" fmla="*/ 1540 w 2290"/>
              <a:gd name="T23" fmla="*/ 2061 h 2061"/>
              <a:gd name="T24" fmla="*/ 750 w 2290"/>
              <a:gd name="T25" fmla="*/ 2061 h 20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90" h="2061">
                <a:moveTo>
                  <a:pt x="750" y="2061"/>
                </a:moveTo>
                <a:cubicBezTo>
                  <a:pt x="640" y="2061"/>
                  <a:pt x="505" y="1983"/>
                  <a:pt x="450" y="1888"/>
                </a:cubicBezTo>
                <a:cubicBezTo>
                  <a:pt x="55" y="1204"/>
                  <a:pt x="55" y="1204"/>
                  <a:pt x="55" y="1204"/>
                </a:cubicBezTo>
                <a:cubicBezTo>
                  <a:pt x="0" y="1108"/>
                  <a:pt x="0" y="952"/>
                  <a:pt x="55" y="857"/>
                </a:cubicBezTo>
                <a:cubicBezTo>
                  <a:pt x="450" y="173"/>
                  <a:pt x="450" y="173"/>
                  <a:pt x="450" y="173"/>
                </a:cubicBezTo>
                <a:cubicBezTo>
                  <a:pt x="505" y="78"/>
                  <a:pt x="640" y="0"/>
                  <a:pt x="750" y="0"/>
                </a:cubicBezTo>
                <a:cubicBezTo>
                  <a:pt x="1540" y="0"/>
                  <a:pt x="1540" y="0"/>
                  <a:pt x="1540" y="0"/>
                </a:cubicBezTo>
                <a:cubicBezTo>
                  <a:pt x="1650" y="0"/>
                  <a:pt x="1785" y="78"/>
                  <a:pt x="1840" y="173"/>
                </a:cubicBezTo>
                <a:cubicBezTo>
                  <a:pt x="2235" y="857"/>
                  <a:pt x="2235" y="857"/>
                  <a:pt x="2235" y="857"/>
                </a:cubicBezTo>
                <a:cubicBezTo>
                  <a:pt x="2290" y="952"/>
                  <a:pt x="2290" y="1108"/>
                  <a:pt x="2235" y="1204"/>
                </a:cubicBezTo>
                <a:cubicBezTo>
                  <a:pt x="1840" y="1888"/>
                  <a:pt x="1840" y="1888"/>
                  <a:pt x="1840" y="1888"/>
                </a:cubicBezTo>
                <a:cubicBezTo>
                  <a:pt x="1785" y="1983"/>
                  <a:pt x="1650" y="2061"/>
                  <a:pt x="1540" y="2061"/>
                </a:cubicBezTo>
                <a:lnTo>
                  <a:pt x="750" y="2061"/>
                </a:lnTo>
                <a:close/>
              </a:path>
            </a:pathLst>
          </a:custGeom>
          <a:noFill/>
          <a:ln w="12700" cap="flat" cmpd="sng" algn="ctr">
            <a:solidFill>
              <a:srgbClr val="488192"/>
            </a:solidFill>
            <a:prstDash val="solid"/>
            <a:miter lim="800000"/>
          </a:ln>
          <a:effectLst>
            <a:outerShdw blurRad="254000" dist="38100" dir="2700000" algn="tl" rotWithShape="0">
              <a:srgbClr val="44546A">
                <a:alpha val="3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cs typeface="+mn-cs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4BF7ABB-72B6-92D5-6CB0-4B693E798F2E}"/>
              </a:ext>
            </a:extLst>
          </p:cNvPr>
          <p:cNvGrpSpPr/>
          <p:nvPr/>
        </p:nvGrpSpPr>
        <p:grpSpPr>
          <a:xfrm>
            <a:off x="4013243" y="1465278"/>
            <a:ext cx="8003842" cy="984885"/>
            <a:chOff x="4496981" y="1678910"/>
            <a:chExt cx="8003842" cy="984885"/>
          </a:xfrm>
        </p:grpSpPr>
        <p:sp>
          <p:nvSpPr>
            <p:cNvPr id="13" name="타원 9">
              <a:extLst>
                <a:ext uri="{FF2B5EF4-FFF2-40B4-BE49-F238E27FC236}">
                  <a16:creationId xmlns:a16="http://schemas.microsoft.com/office/drawing/2014/main" id="{C09E92C1-C421-F407-DD6B-1954EBA4D4AE}"/>
                </a:ext>
              </a:extLst>
            </p:cNvPr>
            <p:cNvSpPr/>
            <p:nvPr/>
          </p:nvSpPr>
          <p:spPr>
            <a:xfrm>
              <a:off x="4496981" y="1804920"/>
              <a:ext cx="800100" cy="800100"/>
            </a:xfrm>
            <a:prstGeom prst="ellipse">
              <a:avLst/>
            </a:prstGeom>
            <a:solidFill>
              <a:srgbClr val="4881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rPr>
                <a:t>A</a:t>
              </a:r>
              <a:endParaRPr kumimoji="0" lang="ko-KR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0AED6B7-190C-A824-20C4-1F72C46F4C79}"/>
                </a:ext>
              </a:extLst>
            </p:cNvPr>
            <p:cNvSpPr/>
            <p:nvPr/>
          </p:nvSpPr>
          <p:spPr>
            <a:xfrm>
              <a:off x="5443589" y="1678910"/>
              <a:ext cx="7057234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488192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标志是一朵绽放的牡丹花</a:t>
              </a:r>
            </a:p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花瓣部分是北京、山东拼音的首字母“</a:t>
              </a:r>
              <a:r>
                <a:rPr lang="en-US" altLang="zh-CN" sz="2000" dirty="0"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B,J,S,D”</a:t>
              </a:r>
              <a:r>
                <a:rPr lang="zh-CN" altLang="en-US" sz="2000" dirty="0"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的变形。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8A564B4-D56D-FC1D-4961-6DB4E3794E49}"/>
              </a:ext>
            </a:extLst>
          </p:cNvPr>
          <p:cNvGrpSpPr/>
          <p:nvPr/>
        </p:nvGrpSpPr>
        <p:grpSpPr>
          <a:xfrm>
            <a:off x="4493414" y="2753164"/>
            <a:ext cx="7368148" cy="1692771"/>
            <a:chOff x="5093370" y="3045947"/>
            <a:chExt cx="7368148" cy="1692771"/>
          </a:xfrm>
        </p:grpSpPr>
        <p:sp>
          <p:nvSpPr>
            <p:cNvPr id="16" name="타원 22">
              <a:extLst>
                <a:ext uri="{FF2B5EF4-FFF2-40B4-BE49-F238E27FC236}">
                  <a16:creationId xmlns:a16="http://schemas.microsoft.com/office/drawing/2014/main" id="{E3708E37-0A73-1131-CFC7-719B7238B053}"/>
                </a:ext>
              </a:extLst>
            </p:cNvPr>
            <p:cNvSpPr/>
            <p:nvPr/>
          </p:nvSpPr>
          <p:spPr>
            <a:xfrm>
              <a:off x="5093370" y="3198311"/>
              <a:ext cx="800100" cy="800100"/>
            </a:xfrm>
            <a:prstGeom prst="ellipse">
              <a:avLst/>
            </a:prstGeom>
            <a:solidFill>
              <a:srgbClr val="D9989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rPr>
                <a:t>B</a:t>
              </a:r>
              <a:endParaRPr kumimoji="0" lang="ko-KR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F087487-DE34-0ACE-53A9-37F464A4E258}"/>
                </a:ext>
              </a:extLst>
            </p:cNvPr>
            <p:cNvSpPr/>
            <p:nvPr/>
          </p:nvSpPr>
          <p:spPr>
            <a:xfrm>
              <a:off x="5972979" y="3045947"/>
              <a:ext cx="6488539" cy="16927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dirty="0">
                  <a:solidFill>
                    <a:srgbClr val="D99895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寓意</a:t>
              </a:r>
            </a:p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花的盛会将给两个举办城市带来鲜花盛开的城市风情、日新月异的城市面貌、丰富多彩的城市生活</a:t>
              </a:r>
              <a:r>
                <a:rPr lang="en-US" altLang="zh-CN" sz="2000" dirty="0"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;</a:t>
              </a:r>
              <a:r>
                <a:rPr lang="zh-CN" altLang="en-US" sz="2000" dirty="0"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也预示着两地携手共同把七博会办成一届成功的、有特色的、高水平的花事盛会。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8A262C7-F124-4098-2611-C598CEBDE298}"/>
              </a:ext>
            </a:extLst>
          </p:cNvPr>
          <p:cNvGrpSpPr/>
          <p:nvPr/>
        </p:nvGrpSpPr>
        <p:grpSpPr>
          <a:xfrm>
            <a:off x="4013243" y="4607307"/>
            <a:ext cx="7213756" cy="1261884"/>
            <a:chOff x="4496982" y="4412984"/>
            <a:chExt cx="7213756" cy="1261884"/>
          </a:xfrm>
        </p:grpSpPr>
        <p:sp>
          <p:nvSpPr>
            <p:cNvPr id="19" name="타원 24">
              <a:extLst>
                <a:ext uri="{FF2B5EF4-FFF2-40B4-BE49-F238E27FC236}">
                  <a16:creationId xmlns:a16="http://schemas.microsoft.com/office/drawing/2014/main" id="{2341725C-4C31-B8CF-1321-A61B54079341}"/>
                </a:ext>
              </a:extLst>
            </p:cNvPr>
            <p:cNvSpPr/>
            <p:nvPr/>
          </p:nvSpPr>
          <p:spPr>
            <a:xfrm>
              <a:off x="4496982" y="4538639"/>
              <a:ext cx="800100" cy="800100"/>
            </a:xfrm>
            <a:prstGeom prst="ellipse">
              <a:avLst/>
            </a:prstGeom>
            <a:solidFill>
              <a:srgbClr val="4881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rPr>
                <a:t>C</a:t>
              </a:r>
              <a:endParaRPr kumimoji="0" lang="ko-KR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245D4C1-FEFB-DEAB-BC11-ACB762877801}"/>
                </a:ext>
              </a:extLst>
            </p:cNvPr>
            <p:cNvSpPr/>
            <p:nvPr/>
          </p:nvSpPr>
          <p:spPr>
            <a:xfrm>
              <a:off x="5443589" y="4412984"/>
              <a:ext cx="6267149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488192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标志的枝叶部分是一个“七”字</a:t>
              </a:r>
            </a:p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既平衡了整个构图，又强调七博会是一届人与花的盛会，体现人与自然的和谐相处。</a:t>
              </a:r>
            </a:p>
          </p:txBody>
        </p:sp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84935F88-702E-894B-5EC2-E205A47C4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71" y="2210027"/>
            <a:ext cx="2721706" cy="260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17000" decel="8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17000" decel="8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17000" decel="8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2863BD92-2248-C5C2-1939-6AB918E79BDF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9" name="图形">
            <a:extLst>
              <a:ext uri="{FF2B5EF4-FFF2-40B4-BE49-F238E27FC236}">
                <a16:creationId xmlns:a16="http://schemas.microsoft.com/office/drawing/2014/main" id="{D784490C-8A9E-30B6-5775-7F0937AA45A3}"/>
              </a:ext>
            </a:extLst>
          </p:cNvPr>
          <p:cNvSpPr/>
          <p:nvPr/>
        </p:nvSpPr>
        <p:spPr>
          <a:xfrm>
            <a:off x="524092" y="1426570"/>
            <a:ext cx="5233230" cy="803103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254000" dist="38100" dir="2700000" algn="tl" rotWithShape="0">
              <a:srgbClr val="2F93F1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100000">
                    <a:srgbClr val="2942C3"/>
                  </a:gs>
                  <a:gs pos="2000">
                    <a:srgbClr val="1387E2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字魂58号-创中黑" panose="00000500000000000000" charset="-122"/>
              <a:ea typeface="字魂58号-创中黑" panose="00000500000000000000" charset="-122"/>
              <a:cs typeface="字魂58号-创中黑" panose="00000500000000000000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D36EAB7-075D-7082-48EF-F394A3DDDE00}"/>
              </a:ext>
            </a:extLst>
          </p:cNvPr>
          <p:cNvSpPr txBox="1"/>
          <p:nvPr/>
        </p:nvSpPr>
        <p:spPr>
          <a:xfrm>
            <a:off x="737862" y="1598121"/>
            <a:ext cx="5233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标志分类不同，其功能也各异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940BB33-ED4F-B745-E199-274607F6C156}"/>
              </a:ext>
            </a:extLst>
          </p:cNvPr>
          <p:cNvSpPr/>
          <p:nvPr/>
        </p:nvSpPr>
        <p:spPr>
          <a:xfrm>
            <a:off x="1593921" y="4418792"/>
            <a:ext cx="763839" cy="763840"/>
          </a:xfrm>
          <a:prstGeom prst="ellipse">
            <a:avLst/>
          </a:prstGeom>
          <a:solidFill>
            <a:srgbClr val="488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1" rIns="91419" bIns="45711" anchor="ctr"/>
          <a:lstStyle/>
          <a:p>
            <a:pPr algn="ctr" eaLnBrk="1" hangingPunct="1">
              <a:defRPr/>
            </a:pPr>
            <a:endParaRPr lang="zh-CN" altLang="en-US" sz="1705" dirty="0">
              <a:solidFill>
                <a:schemeClr val="tx1">
                  <a:lumMod val="85000"/>
                  <a:lumOff val="1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30C4F4A-3E5B-A056-7232-68939D6225F8}"/>
              </a:ext>
            </a:extLst>
          </p:cNvPr>
          <p:cNvSpPr/>
          <p:nvPr/>
        </p:nvSpPr>
        <p:spPr>
          <a:xfrm>
            <a:off x="4351141" y="4418792"/>
            <a:ext cx="763840" cy="763840"/>
          </a:xfrm>
          <a:prstGeom prst="ellipse">
            <a:avLst/>
          </a:prstGeom>
          <a:solidFill>
            <a:srgbClr val="D998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1" rIns="91419" bIns="45711" anchor="ctr"/>
          <a:lstStyle/>
          <a:p>
            <a:pPr algn="ctr" eaLnBrk="1" hangingPunct="1">
              <a:defRPr/>
            </a:pPr>
            <a:endParaRPr lang="zh-CN" altLang="en-US" sz="1705" dirty="0">
              <a:solidFill>
                <a:schemeClr val="tx1">
                  <a:lumMod val="85000"/>
                  <a:lumOff val="1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D1E0DC5-5DEC-FD7E-FA37-6E39E7EA2D89}"/>
              </a:ext>
            </a:extLst>
          </p:cNvPr>
          <p:cNvSpPr/>
          <p:nvPr/>
        </p:nvSpPr>
        <p:spPr>
          <a:xfrm>
            <a:off x="7124242" y="4418792"/>
            <a:ext cx="763839" cy="763840"/>
          </a:xfrm>
          <a:prstGeom prst="ellipse">
            <a:avLst/>
          </a:prstGeom>
          <a:solidFill>
            <a:srgbClr val="488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1" rIns="91419" bIns="45711" anchor="ctr"/>
          <a:lstStyle/>
          <a:p>
            <a:pPr algn="ctr" eaLnBrk="1" hangingPunct="1">
              <a:defRPr/>
            </a:pPr>
            <a:endParaRPr lang="zh-CN" altLang="en-US" sz="1705" dirty="0">
              <a:solidFill>
                <a:schemeClr val="tx1">
                  <a:lumMod val="85000"/>
                  <a:lumOff val="1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93B6F4C-4E75-756A-E1FB-DCCABB1555BD}"/>
              </a:ext>
            </a:extLst>
          </p:cNvPr>
          <p:cNvSpPr/>
          <p:nvPr/>
        </p:nvSpPr>
        <p:spPr>
          <a:xfrm>
            <a:off x="9889717" y="4418792"/>
            <a:ext cx="763840" cy="763840"/>
          </a:xfrm>
          <a:prstGeom prst="ellipse">
            <a:avLst/>
          </a:prstGeom>
          <a:solidFill>
            <a:srgbClr val="D998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1" rIns="91419" bIns="45711" anchor="ctr"/>
          <a:lstStyle/>
          <a:p>
            <a:pPr algn="ctr" eaLnBrk="1" hangingPunct="1">
              <a:defRPr/>
            </a:pPr>
            <a:endParaRPr lang="zh-CN" altLang="en-US" sz="1705" dirty="0">
              <a:solidFill>
                <a:schemeClr val="tx1">
                  <a:lumMod val="85000"/>
                  <a:lumOff val="1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+mn-lt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8E5DB1D-9B8E-EB77-15F2-50C21B1CF6D6}"/>
              </a:ext>
            </a:extLst>
          </p:cNvPr>
          <p:cNvCxnSpPr>
            <a:endCxn id="11" idx="2"/>
          </p:cNvCxnSpPr>
          <p:nvPr/>
        </p:nvCxnSpPr>
        <p:spPr>
          <a:xfrm>
            <a:off x="679853" y="4801135"/>
            <a:ext cx="91406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0FCC4301-896F-31AA-61C1-F26A4F5D423A}"/>
              </a:ext>
            </a:extLst>
          </p:cNvPr>
          <p:cNvCxnSpPr>
            <a:stCxn id="14" idx="6"/>
          </p:cNvCxnSpPr>
          <p:nvPr/>
        </p:nvCxnSpPr>
        <p:spPr>
          <a:xfrm>
            <a:off x="10654193" y="4801135"/>
            <a:ext cx="91406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AC418AA6-4FAA-9559-8DA0-A9D42436C887}"/>
              </a:ext>
            </a:extLst>
          </p:cNvPr>
          <p:cNvCxnSpPr>
            <a:stCxn id="11" idx="6"/>
            <a:endCxn id="12" idx="2"/>
          </p:cNvCxnSpPr>
          <p:nvPr/>
        </p:nvCxnSpPr>
        <p:spPr>
          <a:xfrm>
            <a:off x="2357759" y="4801135"/>
            <a:ext cx="199326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EA961ECB-131E-9BD8-9B29-1FA3B2421CC0}"/>
              </a:ext>
            </a:extLst>
          </p:cNvPr>
          <p:cNvCxnSpPr>
            <a:stCxn id="12" idx="6"/>
            <a:endCxn id="13" idx="2"/>
          </p:cNvCxnSpPr>
          <p:nvPr/>
        </p:nvCxnSpPr>
        <p:spPr>
          <a:xfrm>
            <a:off x="5114983" y="4801135"/>
            <a:ext cx="20091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1EDB8248-69DA-C9C3-FE9A-0C6139E695D5}"/>
              </a:ext>
            </a:extLst>
          </p:cNvPr>
          <p:cNvCxnSpPr>
            <a:stCxn id="13" idx="6"/>
            <a:endCxn id="14" idx="2"/>
          </p:cNvCxnSpPr>
          <p:nvPr/>
        </p:nvCxnSpPr>
        <p:spPr>
          <a:xfrm>
            <a:off x="7888079" y="4801135"/>
            <a:ext cx="200215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3DEE94BC-0046-DE40-2972-2F426EB3C2E7}"/>
              </a:ext>
            </a:extLst>
          </p:cNvPr>
          <p:cNvCxnSpPr>
            <a:stCxn id="11" idx="0"/>
          </p:cNvCxnSpPr>
          <p:nvPr/>
        </p:nvCxnSpPr>
        <p:spPr>
          <a:xfrm flipV="1">
            <a:off x="1976050" y="3667650"/>
            <a:ext cx="0" cy="7511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07E8EA5-E850-B904-E5E0-F8A918ABFF97}"/>
              </a:ext>
            </a:extLst>
          </p:cNvPr>
          <p:cNvCxnSpPr/>
          <p:nvPr/>
        </p:nvCxnSpPr>
        <p:spPr>
          <a:xfrm>
            <a:off x="1974148" y="3654953"/>
            <a:ext cx="38297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55C15799-4EF3-C8F3-A3D5-7514D7AF7D4D}"/>
              </a:ext>
            </a:extLst>
          </p:cNvPr>
          <p:cNvCxnSpPr>
            <a:stCxn id="13" idx="0"/>
          </p:cNvCxnSpPr>
          <p:nvPr/>
        </p:nvCxnSpPr>
        <p:spPr>
          <a:xfrm flipV="1">
            <a:off x="7505947" y="3667650"/>
            <a:ext cx="0" cy="7511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A26D1F16-9957-9113-B1EA-1EB198364ADE}"/>
              </a:ext>
            </a:extLst>
          </p:cNvPr>
          <p:cNvCxnSpPr/>
          <p:nvPr/>
        </p:nvCxnSpPr>
        <p:spPr>
          <a:xfrm>
            <a:off x="7507218" y="3654953"/>
            <a:ext cx="3808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B9BEB174-087D-441E-D266-652EE4678F04}"/>
              </a:ext>
            </a:extLst>
          </p:cNvPr>
          <p:cNvCxnSpPr>
            <a:stCxn id="12" idx="4"/>
          </p:cNvCxnSpPr>
          <p:nvPr/>
        </p:nvCxnSpPr>
        <p:spPr>
          <a:xfrm>
            <a:off x="4733274" y="5182632"/>
            <a:ext cx="0" cy="7511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8655BE8C-EE1A-3770-E7CF-2B4F9CE4DB0A}"/>
              </a:ext>
            </a:extLst>
          </p:cNvPr>
          <p:cNvCxnSpPr/>
          <p:nvPr/>
        </p:nvCxnSpPr>
        <p:spPr>
          <a:xfrm rot="10800000">
            <a:off x="4358763" y="5948586"/>
            <a:ext cx="3808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7D1BED63-67E6-1DA3-2B04-593F08A8625D}"/>
              </a:ext>
            </a:extLst>
          </p:cNvPr>
          <p:cNvCxnSpPr>
            <a:stCxn id="14" idx="4"/>
          </p:cNvCxnSpPr>
          <p:nvPr/>
        </p:nvCxnSpPr>
        <p:spPr>
          <a:xfrm>
            <a:off x="10272061" y="5182632"/>
            <a:ext cx="0" cy="7511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69113207-7386-6425-9363-016BA3F6FB59}"/>
              </a:ext>
            </a:extLst>
          </p:cNvPr>
          <p:cNvCxnSpPr/>
          <p:nvPr/>
        </p:nvCxnSpPr>
        <p:spPr>
          <a:xfrm rot="10800000">
            <a:off x="9889720" y="5948586"/>
            <a:ext cx="38297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任意多边形 21">
            <a:extLst>
              <a:ext uri="{FF2B5EF4-FFF2-40B4-BE49-F238E27FC236}">
                <a16:creationId xmlns:a16="http://schemas.microsoft.com/office/drawing/2014/main" id="{6BF01F48-EAD7-AC03-1A51-388AC10FE84F}"/>
              </a:ext>
            </a:extLst>
          </p:cNvPr>
          <p:cNvSpPr>
            <a:spLocks noChangeAspect="1"/>
          </p:cNvSpPr>
          <p:nvPr/>
        </p:nvSpPr>
        <p:spPr>
          <a:xfrm>
            <a:off x="7373918" y="4585948"/>
            <a:ext cx="264487" cy="431644"/>
          </a:xfrm>
          <a:custGeom>
            <a:avLst/>
            <a:gdLst>
              <a:gd name="connsiteX0" fmla="*/ 3411 w 2415654"/>
              <a:gd name="connsiteY0" fmla="*/ 1160060 h 3957849"/>
              <a:gd name="connsiteX1" fmla="*/ 392373 w 2415654"/>
              <a:gd name="connsiteY1" fmla="*/ 1160060 h 3957849"/>
              <a:gd name="connsiteX2" fmla="*/ 392373 w 2415654"/>
              <a:gd name="connsiteY2" fmla="*/ 2123285 h 3957849"/>
              <a:gd name="connsiteX3" fmla="*/ 396449 w 2415654"/>
              <a:gd name="connsiteY3" fmla="*/ 2204161 h 3957849"/>
              <a:gd name="connsiteX4" fmla="*/ 791679 w 2415654"/>
              <a:gd name="connsiteY4" fmla="*/ 2811618 h 3957849"/>
              <a:gd name="connsiteX5" fmla="*/ 1612465 w 2415654"/>
              <a:gd name="connsiteY5" fmla="*/ 2818304 h 3957849"/>
              <a:gd name="connsiteX6" fmla="*/ 2024800 w 2415654"/>
              <a:gd name="connsiteY6" fmla="*/ 2108576 h 3957849"/>
              <a:gd name="connsiteX7" fmla="*/ 2026692 w 2415654"/>
              <a:gd name="connsiteY7" fmla="*/ 2108576 h 3957849"/>
              <a:gd name="connsiteX8" fmla="*/ 2026692 w 2415654"/>
              <a:gd name="connsiteY8" fmla="*/ 1160060 h 3957849"/>
              <a:gd name="connsiteX9" fmla="*/ 2415654 w 2415654"/>
              <a:gd name="connsiteY9" fmla="*/ 1160060 h 3957849"/>
              <a:gd name="connsiteX10" fmla="*/ 2415654 w 2415654"/>
              <a:gd name="connsiteY10" fmla="*/ 2108577 h 3957849"/>
              <a:gd name="connsiteX11" fmla="*/ 2415654 w 2415654"/>
              <a:gd name="connsiteY11" fmla="*/ 2135873 h 3957849"/>
              <a:gd name="connsiteX12" fmla="*/ 2413832 w 2415654"/>
              <a:gd name="connsiteY12" fmla="*/ 2135873 h 3957849"/>
              <a:gd name="connsiteX13" fmla="*/ 2404919 w 2415654"/>
              <a:gd name="connsiteY13" fmla="*/ 2269414 h 3957849"/>
              <a:gd name="connsiteX14" fmla="*/ 1806051 w 2415654"/>
              <a:gd name="connsiteY14" fmla="*/ 3157850 h 3957849"/>
              <a:gd name="connsiteX15" fmla="*/ 1509944 w 2415654"/>
              <a:gd name="connsiteY15" fmla="*/ 3278039 h 3957849"/>
              <a:gd name="connsiteX16" fmla="*/ 1433014 w 2415654"/>
              <a:gd name="connsiteY16" fmla="*/ 3292621 h 3957849"/>
              <a:gd name="connsiteX17" fmla="*/ 1433014 w 2415654"/>
              <a:gd name="connsiteY17" fmla="*/ 3718944 h 3957849"/>
              <a:gd name="connsiteX18" fmla="*/ 1194109 w 2415654"/>
              <a:gd name="connsiteY18" fmla="*/ 3957849 h 3957849"/>
              <a:gd name="connsiteX19" fmla="*/ 955204 w 2415654"/>
              <a:gd name="connsiteY19" fmla="*/ 3718944 h 3957849"/>
              <a:gd name="connsiteX20" fmla="*/ 955204 w 2415654"/>
              <a:gd name="connsiteY20" fmla="*/ 3287107 h 3957849"/>
              <a:gd name="connsiteX21" fmla="*/ 886698 w 2415654"/>
              <a:gd name="connsiteY21" fmla="*/ 3272962 h 3957849"/>
              <a:gd name="connsiteX22" fmla="*/ 592588 w 2415654"/>
              <a:gd name="connsiteY22" fmla="*/ 3147965 h 3957849"/>
              <a:gd name="connsiteX23" fmla="*/ 160 w 2415654"/>
              <a:gd name="connsiteY23" fmla="*/ 2088900 h 3957849"/>
              <a:gd name="connsiteX24" fmla="*/ 3411 w 2415654"/>
              <a:gd name="connsiteY24" fmla="*/ 2088953 h 3957849"/>
              <a:gd name="connsiteX25" fmla="*/ 1207827 w 2415654"/>
              <a:gd name="connsiteY25" fmla="*/ 0 h 3957849"/>
              <a:gd name="connsiteX26" fmla="*/ 1849272 w 2415654"/>
              <a:gd name="connsiteY26" fmla="*/ 641445 h 3957849"/>
              <a:gd name="connsiteX27" fmla="*/ 1849272 w 2415654"/>
              <a:gd name="connsiteY27" fmla="*/ 2033516 h 3957849"/>
              <a:gd name="connsiteX28" fmla="*/ 1207827 w 2415654"/>
              <a:gd name="connsiteY28" fmla="*/ 2674961 h 3957849"/>
              <a:gd name="connsiteX29" fmla="*/ 566382 w 2415654"/>
              <a:gd name="connsiteY29" fmla="*/ 2033516 h 3957849"/>
              <a:gd name="connsiteX30" fmla="*/ 566382 w 2415654"/>
              <a:gd name="connsiteY30" fmla="*/ 641445 h 3957849"/>
              <a:gd name="connsiteX31" fmla="*/ 1207827 w 2415654"/>
              <a:gd name="connsiteY31" fmla="*/ 0 h 3957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415654" h="3957849">
                <a:moveTo>
                  <a:pt x="3411" y="1160060"/>
                </a:moveTo>
                <a:lnTo>
                  <a:pt x="392373" y="1160060"/>
                </a:lnTo>
                <a:lnTo>
                  <a:pt x="392373" y="2123285"/>
                </a:lnTo>
                <a:lnTo>
                  <a:pt x="396449" y="2204161"/>
                </a:lnTo>
                <a:cubicBezTo>
                  <a:pt x="425976" y="2455114"/>
                  <a:pt x="570709" y="2680821"/>
                  <a:pt x="791679" y="2811618"/>
                </a:cubicBezTo>
                <a:cubicBezTo>
                  <a:pt x="1044216" y="2961101"/>
                  <a:pt x="1357526" y="2963653"/>
                  <a:pt x="1612465" y="2818304"/>
                </a:cubicBezTo>
                <a:cubicBezTo>
                  <a:pt x="1867404" y="2672955"/>
                  <a:pt x="2024800" y="2402038"/>
                  <a:pt x="2024800" y="2108576"/>
                </a:cubicBezTo>
                <a:lnTo>
                  <a:pt x="2026692" y="2108576"/>
                </a:lnTo>
                <a:lnTo>
                  <a:pt x="2026692" y="1160060"/>
                </a:lnTo>
                <a:lnTo>
                  <a:pt x="2415654" y="1160060"/>
                </a:lnTo>
                <a:lnTo>
                  <a:pt x="2415654" y="2108577"/>
                </a:lnTo>
                <a:lnTo>
                  <a:pt x="2415654" y="2135873"/>
                </a:lnTo>
                <a:lnTo>
                  <a:pt x="2413832" y="2135873"/>
                </a:lnTo>
                <a:lnTo>
                  <a:pt x="2404919" y="2269414"/>
                </a:lnTo>
                <a:cubicBezTo>
                  <a:pt x="2355227" y="2639667"/>
                  <a:pt x="2135844" y="2969825"/>
                  <a:pt x="1806051" y="3157850"/>
                </a:cubicBezTo>
                <a:cubicBezTo>
                  <a:pt x="1711825" y="3211572"/>
                  <a:pt x="1612205" y="3251627"/>
                  <a:pt x="1509944" y="3278039"/>
                </a:cubicBezTo>
                <a:lnTo>
                  <a:pt x="1433014" y="3292621"/>
                </a:lnTo>
                <a:lnTo>
                  <a:pt x="1433014" y="3718944"/>
                </a:lnTo>
                <a:cubicBezTo>
                  <a:pt x="1433014" y="3850888"/>
                  <a:pt x="1326053" y="3957849"/>
                  <a:pt x="1194109" y="3957849"/>
                </a:cubicBezTo>
                <a:cubicBezTo>
                  <a:pt x="1062165" y="3957849"/>
                  <a:pt x="955204" y="3850888"/>
                  <a:pt x="955204" y="3718944"/>
                </a:cubicBezTo>
                <a:lnTo>
                  <a:pt x="955204" y="3287107"/>
                </a:lnTo>
                <a:lnTo>
                  <a:pt x="886698" y="3272962"/>
                </a:lnTo>
                <a:cubicBezTo>
                  <a:pt x="784881" y="3244888"/>
                  <a:pt x="685927" y="3203215"/>
                  <a:pt x="592588" y="3147965"/>
                </a:cubicBezTo>
                <a:cubicBezTo>
                  <a:pt x="219233" y="2926967"/>
                  <a:pt x="-6908" y="2522702"/>
                  <a:pt x="160" y="2088900"/>
                </a:cubicBezTo>
                <a:lnTo>
                  <a:pt x="3411" y="2088953"/>
                </a:lnTo>
                <a:close/>
                <a:moveTo>
                  <a:pt x="1207827" y="0"/>
                </a:moveTo>
                <a:cubicBezTo>
                  <a:pt x="1562087" y="0"/>
                  <a:pt x="1849272" y="287185"/>
                  <a:pt x="1849272" y="641445"/>
                </a:cubicBezTo>
                <a:lnTo>
                  <a:pt x="1849272" y="2033516"/>
                </a:lnTo>
                <a:cubicBezTo>
                  <a:pt x="1849272" y="2387776"/>
                  <a:pt x="1562087" y="2674961"/>
                  <a:pt x="1207827" y="2674961"/>
                </a:cubicBezTo>
                <a:cubicBezTo>
                  <a:pt x="853567" y="2674961"/>
                  <a:pt x="566382" y="2387776"/>
                  <a:pt x="566382" y="2033516"/>
                </a:cubicBezTo>
                <a:lnTo>
                  <a:pt x="566382" y="641445"/>
                </a:lnTo>
                <a:cubicBezTo>
                  <a:pt x="566382" y="287185"/>
                  <a:pt x="853567" y="0"/>
                  <a:pt x="1207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1" rIns="91419" bIns="45711" anchor="ctr"/>
          <a:lstStyle/>
          <a:p>
            <a:pPr algn="ctr" eaLnBrk="1" hangingPunct="1">
              <a:defRPr/>
            </a:pPr>
            <a:endParaRPr lang="zh-CN" altLang="en-US" sz="1705" dirty="0">
              <a:solidFill>
                <a:schemeClr val="tx1">
                  <a:lumMod val="85000"/>
                  <a:lumOff val="1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+mn-lt"/>
            </a:endParaRPr>
          </a:p>
        </p:txBody>
      </p:sp>
      <p:sp>
        <p:nvSpPr>
          <p:cNvPr id="29" name="任意多边形 22">
            <a:extLst>
              <a:ext uri="{FF2B5EF4-FFF2-40B4-BE49-F238E27FC236}">
                <a16:creationId xmlns:a16="http://schemas.microsoft.com/office/drawing/2014/main" id="{BD45D9FA-C680-AF03-963B-7DF42CAA688C}"/>
              </a:ext>
            </a:extLst>
          </p:cNvPr>
          <p:cNvSpPr>
            <a:spLocks noChangeAspect="1"/>
          </p:cNvSpPr>
          <p:nvPr/>
        </p:nvSpPr>
        <p:spPr>
          <a:xfrm>
            <a:off x="10092845" y="4585948"/>
            <a:ext cx="359703" cy="431644"/>
          </a:xfrm>
          <a:custGeom>
            <a:avLst/>
            <a:gdLst>
              <a:gd name="connsiteX0" fmla="*/ 2088797 w 4696209"/>
              <a:gd name="connsiteY0" fmla="*/ 2028780 h 5645436"/>
              <a:gd name="connsiteX1" fmla="*/ 2539173 w 4696209"/>
              <a:gd name="connsiteY1" fmla="*/ 2028780 h 5645436"/>
              <a:gd name="connsiteX2" fmla="*/ 2539173 w 4696209"/>
              <a:gd name="connsiteY2" fmla="*/ 3205719 h 5645436"/>
              <a:gd name="connsiteX3" fmla="*/ 3543193 w 4696209"/>
              <a:gd name="connsiteY3" fmla="*/ 3785390 h 5645436"/>
              <a:gd name="connsiteX4" fmla="*/ 3318005 w 4696209"/>
              <a:gd name="connsiteY4" fmla="*/ 4175427 h 5645436"/>
              <a:gd name="connsiteX5" fmla="*/ 2088797 w 4696209"/>
              <a:gd name="connsiteY5" fmla="*/ 3465743 h 5645436"/>
              <a:gd name="connsiteX6" fmla="*/ 2098957 w 4696209"/>
              <a:gd name="connsiteY6" fmla="*/ 3448147 h 5645436"/>
              <a:gd name="connsiteX7" fmla="*/ 2088797 w 4696209"/>
              <a:gd name="connsiteY7" fmla="*/ 3448147 h 5645436"/>
              <a:gd name="connsiteX8" fmla="*/ 2348105 w 4696209"/>
              <a:gd name="connsiteY8" fmla="*/ 1488857 h 5645436"/>
              <a:gd name="connsiteX9" fmla="*/ 525293 w 4696209"/>
              <a:gd name="connsiteY9" fmla="*/ 3311669 h 5645436"/>
              <a:gd name="connsiteX10" fmla="*/ 2348105 w 4696209"/>
              <a:gd name="connsiteY10" fmla="*/ 5134481 h 5645436"/>
              <a:gd name="connsiteX11" fmla="*/ 4170917 w 4696209"/>
              <a:gd name="connsiteY11" fmla="*/ 3311669 h 5645436"/>
              <a:gd name="connsiteX12" fmla="*/ 2348105 w 4696209"/>
              <a:gd name="connsiteY12" fmla="*/ 1488857 h 5645436"/>
              <a:gd name="connsiteX13" fmla="*/ 2348105 w 4696209"/>
              <a:gd name="connsiteY13" fmla="*/ 977902 h 5645436"/>
              <a:gd name="connsiteX14" fmla="*/ 4681872 w 4696209"/>
              <a:gd name="connsiteY14" fmla="*/ 3311669 h 5645436"/>
              <a:gd name="connsiteX15" fmla="*/ 2348105 w 4696209"/>
              <a:gd name="connsiteY15" fmla="*/ 5645436 h 5645436"/>
              <a:gd name="connsiteX16" fmla="*/ 14338 w 4696209"/>
              <a:gd name="connsiteY16" fmla="*/ 3311669 h 5645436"/>
              <a:gd name="connsiteX17" fmla="*/ 2348105 w 4696209"/>
              <a:gd name="connsiteY17" fmla="*/ 977902 h 5645436"/>
              <a:gd name="connsiteX18" fmla="*/ 3210794 w 4696209"/>
              <a:gd name="connsiteY18" fmla="*/ 1525 h 5645436"/>
              <a:gd name="connsiteX19" fmla="*/ 3559690 w 4696209"/>
              <a:gd name="connsiteY19" fmla="*/ 82166 h 5645436"/>
              <a:gd name="connsiteX20" fmla="*/ 4389841 w 4696209"/>
              <a:gd name="connsiteY20" fmla="*/ 561454 h 5645436"/>
              <a:gd name="connsiteX21" fmla="*/ 4664989 w 4696209"/>
              <a:gd name="connsiteY21" fmla="*/ 1285059 h 5645436"/>
              <a:gd name="connsiteX22" fmla="*/ 4652365 w 4696209"/>
              <a:gd name="connsiteY22" fmla="*/ 1313093 h 5645436"/>
              <a:gd name="connsiteX23" fmla="*/ 4548130 w 4696209"/>
              <a:gd name="connsiteY23" fmla="*/ 1493633 h 5645436"/>
              <a:gd name="connsiteX24" fmla="*/ 4361174 w 4696209"/>
              <a:gd name="connsiteY24" fmla="*/ 1610458 h 5645436"/>
              <a:gd name="connsiteX25" fmla="*/ 4227467 w 4696209"/>
              <a:gd name="connsiteY25" fmla="*/ 1579554 h 5645436"/>
              <a:gd name="connsiteX26" fmla="*/ 2742962 w 4696209"/>
              <a:gd name="connsiteY26" fmla="*/ 722476 h 5645436"/>
              <a:gd name="connsiteX27" fmla="*/ 2627331 w 4696209"/>
              <a:gd name="connsiteY27" fmla="*/ 490166 h 5645436"/>
              <a:gd name="connsiteX28" fmla="*/ 2634097 w 4696209"/>
              <a:gd name="connsiteY28" fmla="*/ 460273 h 5645436"/>
              <a:gd name="connsiteX29" fmla="*/ 2722954 w 4696209"/>
              <a:gd name="connsiteY29" fmla="*/ 306368 h 5645436"/>
              <a:gd name="connsiteX30" fmla="*/ 3210794 w 4696209"/>
              <a:gd name="connsiteY30" fmla="*/ 1525 h 5645436"/>
              <a:gd name="connsiteX31" fmla="*/ 1485416 w 4696209"/>
              <a:gd name="connsiteY31" fmla="*/ 1525 h 5645436"/>
              <a:gd name="connsiteX32" fmla="*/ 1973255 w 4696209"/>
              <a:gd name="connsiteY32" fmla="*/ 306368 h 5645436"/>
              <a:gd name="connsiteX33" fmla="*/ 2062112 w 4696209"/>
              <a:gd name="connsiteY33" fmla="*/ 460273 h 5645436"/>
              <a:gd name="connsiteX34" fmla="*/ 2068878 w 4696209"/>
              <a:gd name="connsiteY34" fmla="*/ 490166 h 5645436"/>
              <a:gd name="connsiteX35" fmla="*/ 1953247 w 4696209"/>
              <a:gd name="connsiteY35" fmla="*/ 722476 h 5645436"/>
              <a:gd name="connsiteX36" fmla="*/ 468743 w 4696209"/>
              <a:gd name="connsiteY36" fmla="*/ 1579554 h 5645436"/>
              <a:gd name="connsiteX37" fmla="*/ 335035 w 4696209"/>
              <a:gd name="connsiteY37" fmla="*/ 1610458 h 5645436"/>
              <a:gd name="connsiteX38" fmla="*/ 148079 w 4696209"/>
              <a:gd name="connsiteY38" fmla="*/ 1493633 h 5645436"/>
              <a:gd name="connsiteX39" fmla="*/ 43845 w 4696209"/>
              <a:gd name="connsiteY39" fmla="*/ 1313093 h 5645436"/>
              <a:gd name="connsiteX40" fmla="*/ 31220 w 4696209"/>
              <a:gd name="connsiteY40" fmla="*/ 1285059 h 5645436"/>
              <a:gd name="connsiteX41" fmla="*/ 306368 w 4696209"/>
              <a:gd name="connsiteY41" fmla="*/ 561454 h 5645436"/>
              <a:gd name="connsiteX42" fmla="*/ 1136520 w 4696209"/>
              <a:gd name="connsiteY42" fmla="*/ 82166 h 5645436"/>
              <a:gd name="connsiteX43" fmla="*/ 1485416 w 4696209"/>
              <a:gd name="connsiteY43" fmla="*/ 1525 h 564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696209" h="5645436">
                <a:moveTo>
                  <a:pt x="2088797" y="2028780"/>
                </a:moveTo>
                <a:lnTo>
                  <a:pt x="2539173" y="2028780"/>
                </a:lnTo>
                <a:lnTo>
                  <a:pt x="2539173" y="3205719"/>
                </a:lnTo>
                <a:lnTo>
                  <a:pt x="3543193" y="3785390"/>
                </a:lnTo>
                <a:lnTo>
                  <a:pt x="3318005" y="4175427"/>
                </a:lnTo>
                <a:lnTo>
                  <a:pt x="2088797" y="3465743"/>
                </a:lnTo>
                <a:lnTo>
                  <a:pt x="2098957" y="3448147"/>
                </a:lnTo>
                <a:lnTo>
                  <a:pt x="2088797" y="3448147"/>
                </a:lnTo>
                <a:close/>
                <a:moveTo>
                  <a:pt x="2348105" y="1488857"/>
                </a:moveTo>
                <a:cubicBezTo>
                  <a:pt x="1341394" y="1488857"/>
                  <a:pt x="525293" y="2304958"/>
                  <a:pt x="525293" y="3311669"/>
                </a:cubicBezTo>
                <a:cubicBezTo>
                  <a:pt x="525293" y="4318380"/>
                  <a:pt x="1341394" y="5134481"/>
                  <a:pt x="2348105" y="5134481"/>
                </a:cubicBezTo>
                <a:cubicBezTo>
                  <a:pt x="3354816" y="5134481"/>
                  <a:pt x="4170917" y="4318380"/>
                  <a:pt x="4170917" y="3311669"/>
                </a:cubicBezTo>
                <a:cubicBezTo>
                  <a:pt x="4170917" y="2304958"/>
                  <a:pt x="3354816" y="1488857"/>
                  <a:pt x="2348105" y="1488857"/>
                </a:cubicBezTo>
                <a:close/>
                <a:moveTo>
                  <a:pt x="2348105" y="977902"/>
                </a:moveTo>
                <a:cubicBezTo>
                  <a:pt x="3637009" y="977902"/>
                  <a:pt x="4681872" y="2022765"/>
                  <a:pt x="4681872" y="3311669"/>
                </a:cubicBezTo>
                <a:cubicBezTo>
                  <a:pt x="4681872" y="4600573"/>
                  <a:pt x="3637009" y="5645436"/>
                  <a:pt x="2348105" y="5645436"/>
                </a:cubicBezTo>
                <a:cubicBezTo>
                  <a:pt x="1059201" y="5645436"/>
                  <a:pt x="14338" y="4600573"/>
                  <a:pt x="14338" y="3311669"/>
                </a:cubicBezTo>
                <a:cubicBezTo>
                  <a:pt x="14338" y="2022765"/>
                  <a:pt x="1059201" y="977902"/>
                  <a:pt x="2348105" y="977902"/>
                </a:cubicBezTo>
                <a:close/>
                <a:moveTo>
                  <a:pt x="3210794" y="1525"/>
                </a:moveTo>
                <a:cubicBezTo>
                  <a:pt x="3328480" y="-6792"/>
                  <a:pt x="3449826" y="18736"/>
                  <a:pt x="3559690" y="82166"/>
                </a:cubicBezTo>
                <a:lnTo>
                  <a:pt x="4389841" y="561454"/>
                </a:lnTo>
                <a:cubicBezTo>
                  <a:pt x="4646190" y="709457"/>
                  <a:pt x="4755086" y="1014775"/>
                  <a:pt x="4664989" y="1285059"/>
                </a:cubicBezTo>
                <a:lnTo>
                  <a:pt x="4652365" y="1313093"/>
                </a:lnTo>
                <a:lnTo>
                  <a:pt x="4548130" y="1493633"/>
                </a:lnTo>
                <a:cubicBezTo>
                  <a:pt x="4507616" y="1563805"/>
                  <a:pt x="4436343" y="1605146"/>
                  <a:pt x="4361174" y="1610458"/>
                </a:cubicBezTo>
                <a:cubicBezTo>
                  <a:pt x="4316074" y="1613646"/>
                  <a:pt x="4269570" y="1603863"/>
                  <a:pt x="4227467" y="1579554"/>
                </a:cubicBezTo>
                <a:lnTo>
                  <a:pt x="2742962" y="722476"/>
                </a:lnTo>
                <a:cubicBezTo>
                  <a:pt x="2658756" y="673860"/>
                  <a:pt x="2616066" y="580949"/>
                  <a:pt x="2627331" y="490166"/>
                </a:cubicBezTo>
                <a:lnTo>
                  <a:pt x="2634097" y="460273"/>
                </a:lnTo>
                <a:lnTo>
                  <a:pt x="2722954" y="306368"/>
                </a:lnTo>
                <a:cubicBezTo>
                  <a:pt x="2828671" y="123262"/>
                  <a:pt x="3014650" y="15387"/>
                  <a:pt x="3210794" y="1525"/>
                </a:cubicBezTo>
                <a:close/>
                <a:moveTo>
                  <a:pt x="1485416" y="1525"/>
                </a:moveTo>
                <a:cubicBezTo>
                  <a:pt x="1681559" y="15386"/>
                  <a:pt x="1867539" y="123262"/>
                  <a:pt x="1973255" y="306368"/>
                </a:cubicBezTo>
                <a:lnTo>
                  <a:pt x="2062112" y="460273"/>
                </a:lnTo>
                <a:lnTo>
                  <a:pt x="2068878" y="490166"/>
                </a:lnTo>
                <a:cubicBezTo>
                  <a:pt x="2080144" y="580949"/>
                  <a:pt x="2037454" y="673859"/>
                  <a:pt x="1953247" y="722476"/>
                </a:cubicBezTo>
                <a:lnTo>
                  <a:pt x="468743" y="1579554"/>
                </a:lnTo>
                <a:cubicBezTo>
                  <a:pt x="426639" y="1603863"/>
                  <a:pt x="380136" y="1613646"/>
                  <a:pt x="335035" y="1610458"/>
                </a:cubicBezTo>
                <a:cubicBezTo>
                  <a:pt x="259866" y="1605146"/>
                  <a:pt x="188593" y="1563805"/>
                  <a:pt x="148079" y="1493633"/>
                </a:cubicBezTo>
                <a:lnTo>
                  <a:pt x="43845" y="1313093"/>
                </a:lnTo>
                <a:lnTo>
                  <a:pt x="31220" y="1285059"/>
                </a:lnTo>
                <a:cubicBezTo>
                  <a:pt x="-58877" y="1014775"/>
                  <a:pt x="50020" y="709457"/>
                  <a:pt x="306368" y="561454"/>
                </a:cubicBezTo>
                <a:lnTo>
                  <a:pt x="1136520" y="82166"/>
                </a:lnTo>
                <a:cubicBezTo>
                  <a:pt x="1246384" y="18736"/>
                  <a:pt x="1367729" y="-6792"/>
                  <a:pt x="1485416" y="15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1" rIns="91419" bIns="45711" anchor="ctr"/>
          <a:lstStyle/>
          <a:p>
            <a:pPr algn="ctr" eaLnBrk="1" hangingPunct="1">
              <a:defRPr/>
            </a:pPr>
            <a:endParaRPr lang="zh-CN" altLang="en-US" sz="1705" dirty="0">
              <a:solidFill>
                <a:schemeClr val="tx1">
                  <a:lumMod val="85000"/>
                  <a:lumOff val="1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+mn-lt"/>
            </a:endParaRPr>
          </a:p>
        </p:txBody>
      </p:sp>
      <p:sp>
        <p:nvSpPr>
          <p:cNvPr id="30" name="任意多边形 23">
            <a:extLst>
              <a:ext uri="{FF2B5EF4-FFF2-40B4-BE49-F238E27FC236}">
                <a16:creationId xmlns:a16="http://schemas.microsoft.com/office/drawing/2014/main" id="{0801930A-52F7-73A5-4BA0-5E3C1F5F3B71}"/>
              </a:ext>
            </a:extLst>
          </p:cNvPr>
          <p:cNvSpPr>
            <a:spLocks noChangeAspect="1"/>
          </p:cNvSpPr>
          <p:nvPr/>
        </p:nvSpPr>
        <p:spPr>
          <a:xfrm>
            <a:off x="4517455" y="4585948"/>
            <a:ext cx="431644" cy="431644"/>
          </a:xfrm>
          <a:custGeom>
            <a:avLst/>
            <a:gdLst>
              <a:gd name="connsiteX0" fmla="*/ 2822419 w 5595582"/>
              <a:gd name="connsiteY0" fmla="*/ 2670465 h 5595582"/>
              <a:gd name="connsiteX1" fmla="*/ 2924632 w 5595582"/>
              <a:gd name="connsiteY1" fmla="*/ 2770939 h 5595582"/>
              <a:gd name="connsiteX2" fmla="*/ 2824643 w 5595582"/>
              <a:gd name="connsiteY2" fmla="*/ 2924635 h 5595582"/>
              <a:gd name="connsiteX3" fmla="*/ 2670947 w 5595582"/>
              <a:gd name="connsiteY3" fmla="*/ 2824646 h 5595582"/>
              <a:gd name="connsiteX4" fmla="*/ 2770935 w 5595582"/>
              <a:gd name="connsiteY4" fmla="*/ 2670950 h 5595582"/>
              <a:gd name="connsiteX5" fmla="*/ 2822419 w 5595582"/>
              <a:gd name="connsiteY5" fmla="*/ 2670465 h 5595582"/>
              <a:gd name="connsiteX6" fmla="*/ 2796143 w 5595582"/>
              <a:gd name="connsiteY6" fmla="*/ 2511137 h 5595582"/>
              <a:gd name="connsiteX7" fmla="*/ 2738429 w 5595582"/>
              <a:gd name="connsiteY7" fmla="*/ 2517404 h 5595582"/>
              <a:gd name="connsiteX8" fmla="*/ 2517400 w 5595582"/>
              <a:gd name="connsiteY8" fmla="*/ 2857153 h 5595582"/>
              <a:gd name="connsiteX9" fmla="*/ 2857150 w 5595582"/>
              <a:gd name="connsiteY9" fmla="*/ 3078182 h 5595582"/>
              <a:gd name="connsiteX10" fmla="*/ 3078179 w 5595582"/>
              <a:gd name="connsiteY10" fmla="*/ 2738431 h 5595582"/>
              <a:gd name="connsiteX11" fmla="*/ 2796143 w 5595582"/>
              <a:gd name="connsiteY11" fmla="*/ 2511137 h 5595582"/>
              <a:gd name="connsiteX12" fmla="*/ 4374868 w 5595582"/>
              <a:gd name="connsiteY12" fmla="*/ 1380099 h 5595582"/>
              <a:gd name="connsiteX13" fmla="*/ 3091830 w 5595582"/>
              <a:gd name="connsiteY13" fmla="*/ 3124889 h 5595582"/>
              <a:gd name="connsiteX14" fmla="*/ 1220710 w 5595582"/>
              <a:gd name="connsiteY14" fmla="*/ 4215483 h 5595582"/>
              <a:gd name="connsiteX15" fmla="*/ 2503749 w 5595582"/>
              <a:gd name="connsiteY15" fmla="*/ 2470693 h 5595582"/>
              <a:gd name="connsiteX16" fmla="*/ 2797791 w 5595582"/>
              <a:gd name="connsiteY16" fmla="*/ 424257 h 5595582"/>
              <a:gd name="connsiteX17" fmla="*/ 424257 w 5595582"/>
              <a:gd name="connsiteY17" fmla="*/ 2797791 h 5595582"/>
              <a:gd name="connsiteX18" fmla="*/ 2797791 w 5595582"/>
              <a:gd name="connsiteY18" fmla="*/ 5171325 h 5595582"/>
              <a:gd name="connsiteX19" fmla="*/ 5171325 w 5595582"/>
              <a:gd name="connsiteY19" fmla="*/ 2797791 h 5595582"/>
              <a:gd name="connsiteX20" fmla="*/ 2797791 w 5595582"/>
              <a:gd name="connsiteY20" fmla="*/ 424257 h 5595582"/>
              <a:gd name="connsiteX21" fmla="*/ 2797791 w 5595582"/>
              <a:gd name="connsiteY21" fmla="*/ 0 h 5595582"/>
              <a:gd name="connsiteX22" fmla="*/ 5595582 w 5595582"/>
              <a:gd name="connsiteY22" fmla="*/ 2797791 h 5595582"/>
              <a:gd name="connsiteX23" fmla="*/ 2797791 w 5595582"/>
              <a:gd name="connsiteY23" fmla="*/ 5595582 h 5595582"/>
              <a:gd name="connsiteX24" fmla="*/ 0 w 5595582"/>
              <a:gd name="connsiteY24" fmla="*/ 2797791 h 5595582"/>
              <a:gd name="connsiteX25" fmla="*/ 2797791 w 5595582"/>
              <a:gd name="connsiteY25" fmla="*/ 0 h 559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595582" h="5595582">
                <a:moveTo>
                  <a:pt x="2822419" y="2670465"/>
                </a:moveTo>
                <a:cubicBezTo>
                  <a:pt x="2872021" y="2680082"/>
                  <a:pt x="2913509" y="2718399"/>
                  <a:pt x="2924632" y="2770939"/>
                </a:cubicBezTo>
                <a:cubicBezTo>
                  <a:pt x="2939463" y="2840992"/>
                  <a:pt x="2894697" y="2909804"/>
                  <a:pt x="2824643" y="2924635"/>
                </a:cubicBezTo>
                <a:cubicBezTo>
                  <a:pt x="2754590" y="2939466"/>
                  <a:pt x="2685778" y="2894699"/>
                  <a:pt x="2670947" y="2824646"/>
                </a:cubicBezTo>
                <a:cubicBezTo>
                  <a:pt x="2656116" y="2754592"/>
                  <a:pt x="2700882" y="2685780"/>
                  <a:pt x="2770935" y="2670950"/>
                </a:cubicBezTo>
                <a:cubicBezTo>
                  <a:pt x="2788449" y="2667242"/>
                  <a:pt x="2805884" y="2667259"/>
                  <a:pt x="2822419" y="2670465"/>
                </a:cubicBezTo>
                <a:close/>
                <a:moveTo>
                  <a:pt x="2796143" y="2511137"/>
                </a:moveTo>
                <a:cubicBezTo>
                  <a:pt x="2777100" y="2511266"/>
                  <a:pt x="2757786" y="2513306"/>
                  <a:pt x="2738429" y="2517404"/>
                </a:cubicBezTo>
                <a:cubicBezTo>
                  <a:pt x="2583574" y="2550187"/>
                  <a:pt x="2484616" y="2702298"/>
                  <a:pt x="2517400" y="2857153"/>
                </a:cubicBezTo>
                <a:cubicBezTo>
                  <a:pt x="2550184" y="3012007"/>
                  <a:pt x="2702296" y="3110966"/>
                  <a:pt x="2857150" y="3078182"/>
                </a:cubicBezTo>
                <a:cubicBezTo>
                  <a:pt x="3012005" y="3045398"/>
                  <a:pt x="3110962" y="2893286"/>
                  <a:pt x="3078179" y="2738431"/>
                </a:cubicBezTo>
                <a:cubicBezTo>
                  <a:pt x="3049492" y="2602933"/>
                  <a:pt x="2929447" y="2510232"/>
                  <a:pt x="2796143" y="2511137"/>
                </a:cubicBezTo>
                <a:close/>
                <a:moveTo>
                  <a:pt x="4374868" y="1380099"/>
                </a:moveTo>
                <a:lnTo>
                  <a:pt x="3091830" y="3124889"/>
                </a:lnTo>
                <a:lnTo>
                  <a:pt x="1220710" y="4215483"/>
                </a:lnTo>
                <a:lnTo>
                  <a:pt x="2503749" y="2470693"/>
                </a:lnTo>
                <a:close/>
                <a:moveTo>
                  <a:pt x="2797791" y="424257"/>
                </a:moveTo>
                <a:cubicBezTo>
                  <a:pt x="1486924" y="424257"/>
                  <a:pt x="424257" y="1486924"/>
                  <a:pt x="424257" y="2797791"/>
                </a:cubicBezTo>
                <a:cubicBezTo>
                  <a:pt x="424257" y="4108658"/>
                  <a:pt x="1486924" y="5171325"/>
                  <a:pt x="2797791" y="5171325"/>
                </a:cubicBezTo>
                <a:cubicBezTo>
                  <a:pt x="4108658" y="5171325"/>
                  <a:pt x="5171325" y="4108658"/>
                  <a:pt x="5171325" y="2797791"/>
                </a:cubicBezTo>
                <a:cubicBezTo>
                  <a:pt x="5171325" y="1486924"/>
                  <a:pt x="4108658" y="424257"/>
                  <a:pt x="2797791" y="424257"/>
                </a:cubicBezTo>
                <a:close/>
                <a:moveTo>
                  <a:pt x="2797791" y="0"/>
                </a:moveTo>
                <a:cubicBezTo>
                  <a:pt x="4342968" y="0"/>
                  <a:pt x="5595582" y="1252614"/>
                  <a:pt x="5595582" y="2797791"/>
                </a:cubicBezTo>
                <a:cubicBezTo>
                  <a:pt x="5595582" y="4342968"/>
                  <a:pt x="4342968" y="5595582"/>
                  <a:pt x="2797791" y="5595582"/>
                </a:cubicBezTo>
                <a:cubicBezTo>
                  <a:pt x="1252614" y="5595582"/>
                  <a:pt x="0" y="4342968"/>
                  <a:pt x="0" y="2797791"/>
                </a:cubicBezTo>
                <a:cubicBezTo>
                  <a:pt x="0" y="1252614"/>
                  <a:pt x="1252614" y="0"/>
                  <a:pt x="279779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1" rIns="91419" bIns="45711" anchor="ctr"/>
          <a:lstStyle/>
          <a:p>
            <a:pPr algn="ctr" eaLnBrk="1" hangingPunct="1">
              <a:defRPr/>
            </a:pPr>
            <a:endParaRPr lang="zh-CN" altLang="en-US" sz="1705" dirty="0">
              <a:solidFill>
                <a:schemeClr val="tx1">
                  <a:lumMod val="85000"/>
                  <a:lumOff val="1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+mn-lt"/>
            </a:endParaRPr>
          </a:p>
        </p:txBody>
      </p:sp>
      <p:sp>
        <p:nvSpPr>
          <p:cNvPr id="31" name="任意多边形 24">
            <a:extLst>
              <a:ext uri="{FF2B5EF4-FFF2-40B4-BE49-F238E27FC236}">
                <a16:creationId xmlns:a16="http://schemas.microsoft.com/office/drawing/2014/main" id="{22257EB3-36E5-C946-DAF2-2AA15B1D88FE}"/>
              </a:ext>
            </a:extLst>
          </p:cNvPr>
          <p:cNvSpPr>
            <a:spLocks noChangeAspect="1"/>
          </p:cNvSpPr>
          <p:nvPr/>
        </p:nvSpPr>
        <p:spPr>
          <a:xfrm>
            <a:off x="1806991" y="4585948"/>
            <a:ext cx="336428" cy="431644"/>
          </a:xfrm>
          <a:custGeom>
            <a:avLst/>
            <a:gdLst>
              <a:gd name="connsiteX0" fmla="*/ 2053988 w 4790420"/>
              <a:gd name="connsiteY0" fmla="*/ 847831 h 6158425"/>
              <a:gd name="connsiteX1" fmla="*/ 330076 w 4790420"/>
              <a:gd name="connsiteY1" fmla="*/ 2571743 h 6158425"/>
              <a:gd name="connsiteX2" fmla="*/ 2053988 w 4790420"/>
              <a:gd name="connsiteY2" fmla="*/ 4295655 h 6158425"/>
              <a:gd name="connsiteX3" fmla="*/ 3777900 w 4790420"/>
              <a:gd name="connsiteY3" fmla="*/ 2571743 h 6158425"/>
              <a:gd name="connsiteX4" fmla="*/ 2053988 w 4790420"/>
              <a:gd name="connsiteY4" fmla="*/ 847831 h 6158425"/>
              <a:gd name="connsiteX5" fmla="*/ 2053988 w 4790420"/>
              <a:gd name="connsiteY5" fmla="*/ 517755 h 6158425"/>
              <a:gd name="connsiteX6" fmla="*/ 4107976 w 4790420"/>
              <a:gd name="connsiteY6" fmla="*/ 2571743 h 6158425"/>
              <a:gd name="connsiteX7" fmla="*/ 2053988 w 4790420"/>
              <a:gd name="connsiteY7" fmla="*/ 4625731 h 6158425"/>
              <a:gd name="connsiteX8" fmla="*/ 0 w 4790420"/>
              <a:gd name="connsiteY8" fmla="*/ 2571743 h 6158425"/>
              <a:gd name="connsiteX9" fmla="*/ 2053988 w 4790420"/>
              <a:gd name="connsiteY9" fmla="*/ 517755 h 6158425"/>
              <a:gd name="connsiteX10" fmla="*/ 2988811 w 4790420"/>
              <a:gd name="connsiteY10" fmla="*/ 0 h 6158425"/>
              <a:gd name="connsiteX11" fmla="*/ 4768061 w 4790420"/>
              <a:gd name="connsiteY11" fmla="*/ 2223084 h 6158425"/>
              <a:gd name="connsiteX12" fmla="*/ 3608480 w 4790420"/>
              <a:gd name="connsiteY12" fmla="*/ 4823700 h 6158425"/>
              <a:gd name="connsiteX13" fmla="*/ 2394040 w 4790420"/>
              <a:gd name="connsiteY13" fmla="*/ 5286916 h 6158425"/>
              <a:gd name="connsiteX14" fmla="*/ 2333767 w 4790420"/>
              <a:gd name="connsiteY14" fmla="*/ 5292401 h 6158425"/>
              <a:gd name="connsiteX15" fmla="*/ 2333767 w 4790420"/>
              <a:gd name="connsiteY15" fmla="*/ 5858175 h 6158425"/>
              <a:gd name="connsiteX16" fmla="*/ 3057098 w 4790420"/>
              <a:gd name="connsiteY16" fmla="*/ 5858175 h 6158425"/>
              <a:gd name="connsiteX17" fmla="*/ 3057098 w 4790420"/>
              <a:gd name="connsiteY17" fmla="*/ 6158425 h 6158425"/>
              <a:gd name="connsiteX18" fmla="*/ 1310186 w 4790420"/>
              <a:gd name="connsiteY18" fmla="*/ 6158425 h 6158425"/>
              <a:gd name="connsiteX19" fmla="*/ 1310186 w 4790420"/>
              <a:gd name="connsiteY19" fmla="*/ 5858175 h 6158425"/>
              <a:gd name="connsiteX20" fmla="*/ 2033517 w 4790420"/>
              <a:gd name="connsiteY20" fmla="*/ 5858175 h 6158425"/>
              <a:gd name="connsiteX21" fmla="*/ 2033517 w 4790420"/>
              <a:gd name="connsiteY21" fmla="*/ 5307773 h 6158425"/>
              <a:gd name="connsiteX22" fmla="*/ 2024915 w 4790420"/>
              <a:gd name="connsiteY22" fmla="*/ 5307973 h 6158425"/>
              <a:gd name="connsiteX23" fmla="*/ 765677 w 4790420"/>
              <a:gd name="connsiteY23" fmla="*/ 4985869 h 6158425"/>
              <a:gd name="connsiteX24" fmla="*/ 928493 w 4790420"/>
              <a:gd name="connsiteY24" fmla="*/ 4680772 h 6158425"/>
              <a:gd name="connsiteX25" fmla="*/ 3412023 w 4790420"/>
              <a:gd name="connsiteY25" fmla="*/ 4539098 h 6158425"/>
              <a:gd name="connsiteX26" fmla="*/ 4425057 w 4790420"/>
              <a:gd name="connsiteY26" fmla="*/ 2267148 h 6158425"/>
              <a:gd name="connsiteX27" fmla="*/ 2870669 w 4790420"/>
              <a:gd name="connsiteY27" fmla="*/ 325018 h 615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90420" h="6158425">
                <a:moveTo>
                  <a:pt x="2053988" y="847831"/>
                </a:moveTo>
                <a:cubicBezTo>
                  <a:pt x="1101898" y="847831"/>
                  <a:pt x="330076" y="1619653"/>
                  <a:pt x="330076" y="2571743"/>
                </a:cubicBezTo>
                <a:cubicBezTo>
                  <a:pt x="330076" y="3523833"/>
                  <a:pt x="1101898" y="4295655"/>
                  <a:pt x="2053988" y="4295655"/>
                </a:cubicBezTo>
                <a:cubicBezTo>
                  <a:pt x="3006078" y="4295655"/>
                  <a:pt x="3777900" y="3523833"/>
                  <a:pt x="3777900" y="2571743"/>
                </a:cubicBezTo>
                <a:cubicBezTo>
                  <a:pt x="3777900" y="1619653"/>
                  <a:pt x="3006078" y="847831"/>
                  <a:pt x="2053988" y="847831"/>
                </a:cubicBezTo>
                <a:close/>
                <a:moveTo>
                  <a:pt x="2053988" y="517755"/>
                </a:moveTo>
                <a:cubicBezTo>
                  <a:pt x="3188374" y="517755"/>
                  <a:pt x="4107976" y="1437357"/>
                  <a:pt x="4107976" y="2571743"/>
                </a:cubicBezTo>
                <a:cubicBezTo>
                  <a:pt x="4107976" y="3706129"/>
                  <a:pt x="3188374" y="4625731"/>
                  <a:pt x="2053988" y="4625731"/>
                </a:cubicBezTo>
                <a:cubicBezTo>
                  <a:pt x="919602" y="4625731"/>
                  <a:pt x="0" y="3706129"/>
                  <a:pt x="0" y="2571743"/>
                </a:cubicBezTo>
                <a:cubicBezTo>
                  <a:pt x="0" y="1437357"/>
                  <a:pt x="919602" y="517755"/>
                  <a:pt x="2053988" y="517755"/>
                </a:cubicBezTo>
                <a:close/>
                <a:moveTo>
                  <a:pt x="2988811" y="0"/>
                </a:moveTo>
                <a:cubicBezTo>
                  <a:pt x="3951100" y="349790"/>
                  <a:pt x="4637600" y="1207537"/>
                  <a:pt x="4768061" y="2223084"/>
                </a:cubicBezTo>
                <a:cubicBezTo>
                  <a:pt x="4898521" y="3238630"/>
                  <a:pt x="4451113" y="4242043"/>
                  <a:pt x="3608480" y="4823700"/>
                </a:cubicBezTo>
                <a:cubicBezTo>
                  <a:pt x="3239828" y="5078175"/>
                  <a:pt x="2822516" y="5233293"/>
                  <a:pt x="2394040" y="5286916"/>
                </a:cubicBezTo>
                <a:lnTo>
                  <a:pt x="2333767" y="5292401"/>
                </a:lnTo>
                <a:lnTo>
                  <a:pt x="2333767" y="5858175"/>
                </a:lnTo>
                <a:lnTo>
                  <a:pt x="3057098" y="5858175"/>
                </a:lnTo>
                <a:lnTo>
                  <a:pt x="3057098" y="6158425"/>
                </a:lnTo>
                <a:lnTo>
                  <a:pt x="1310186" y="6158425"/>
                </a:lnTo>
                <a:lnTo>
                  <a:pt x="1310186" y="5858175"/>
                </a:lnTo>
                <a:lnTo>
                  <a:pt x="2033517" y="5858175"/>
                </a:lnTo>
                <a:lnTo>
                  <a:pt x="2033517" y="5307773"/>
                </a:lnTo>
                <a:lnTo>
                  <a:pt x="2024915" y="5307973"/>
                </a:lnTo>
                <a:cubicBezTo>
                  <a:pt x="1593121" y="5303425"/>
                  <a:pt x="1160876" y="5196770"/>
                  <a:pt x="765677" y="4985869"/>
                </a:cubicBezTo>
                <a:lnTo>
                  <a:pt x="928493" y="4680772"/>
                </a:lnTo>
                <a:cubicBezTo>
                  <a:pt x="1717645" y="5101908"/>
                  <a:pt x="2675882" y="5047244"/>
                  <a:pt x="3412023" y="4539098"/>
                </a:cubicBezTo>
                <a:cubicBezTo>
                  <a:pt x="4148164" y="4030951"/>
                  <a:pt x="4539029" y="3154350"/>
                  <a:pt x="4425057" y="2267148"/>
                </a:cubicBezTo>
                <a:cubicBezTo>
                  <a:pt x="4311084" y="1379947"/>
                  <a:pt x="3711344" y="630601"/>
                  <a:pt x="2870669" y="3250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1" rIns="91419" bIns="45711" anchor="ctr"/>
          <a:lstStyle/>
          <a:p>
            <a:pPr algn="ctr" eaLnBrk="1" hangingPunct="1">
              <a:defRPr/>
            </a:pPr>
            <a:endParaRPr lang="zh-CN" altLang="en-US" sz="1705" dirty="0">
              <a:solidFill>
                <a:schemeClr val="tx1">
                  <a:lumMod val="85000"/>
                  <a:lumOff val="1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6F3D777-EF0C-86B0-AD06-824D2C88DEB1}"/>
              </a:ext>
            </a:extLst>
          </p:cNvPr>
          <p:cNvSpPr txBox="1"/>
          <p:nvPr/>
        </p:nvSpPr>
        <p:spPr>
          <a:xfrm>
            <a:off x="2069363" y="3358249"/>
            <a:ext cx="2879736" cy="523202"/>
          </a:xfrm>
          <a:prstGeom prst="rect">
            <a:avLst/>
          </a:prstGeom>
          <a:noFill/>
        </p:spPr>
        <p:txBody>
          <a:bodyPr lIns="91419" tIns="45711" rIns="91419" bIns="45711">
            <a:spAutoFit/>
          </a:bodyPr>
          <a:lstStyle/>
          <a:p>
            <a:pPr algn="ctr"/>
            <a:r>
              <a:rPr lang="zh-CN" altLang="en-US" sz="28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Arial" panose="020B0604020202020204" pitchFamily="34" charset="0"/>
              </a:rPr>
              <a:t>公共场所标志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B4D4E22-122D-3EE0-B614-780095813C25}"/>
              </a:ext>
            </a:extLst>
          </p:cNvPr>
          <p:cNvSpPr txBox="1"/>
          <p:nvPr/>
        </p:nvSpPr>
        <p:spPr>
          <a:xfrm>
            <a:off x="7271344" y="3366892"/>
            <a:ext cx="2877620" cy="523202"/>
          </a:xfrm>
          <a:prstGeom prst="rect">
            <a:avLst/>
          </a:prstGeom>
          <a:noFill/>
        </p:spPr>
        <p:txBody>
          <a:bodyPr lIns="91419" tIns="45711" rIns="91419" bIns="45711">
            <a:spAutoFit/>
          </a:bodyPr>
          <a:lstStyle/>
          <a:p>
            <a:pPr lvl="0" algn="ctr"/>
            <a:r>
              <a:rPr lang="zh-CN" altLang="en-US" sz="28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Arial" panose="020B0604020202020204" pitchFamily="34" charset="0"/>
              </a:rPr>
              <a:t>安全标志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A30B55D-E32F-046C-4E66-D2BEBC31F108}"/>
              </a:ext>
            </a:extLst>
          </p:cNvPr>
          <p:cNvSpPr txBox="1"/>
          <p:nvPr/>
        </p:nvSpPr>
        <p:spPr>
          <a:xfrm>
            <a:off x="1411317" y="5684869"/>
            <a:ext cx="2879737" cy="523202"/>
          </a:xfrm>
          <a:prstGeom prst="rect">
            <a:avLst/>
          </a:prstGeom>
          <a:noFill/>
        </p:spPr>
        <p:txBody>
          <a:bodyPr lIns="91419" tIns="45711" rIns="91419" bIns="45711">
            <a:spAutoFit/>
          </a:bodyPr>
          <a:lstStyle/>
          <a:p>
            <a:pPr lvl="0" algn="r"/>
            <a:r>
              <a:rPr lang="zh-CN" altLang="en-US" sz="2800" dirty="0">
                <a:solidFill>
                  <a:srgbClr val="D99895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Arial" panose="020B0604020202020204" pitchFamily="34" charset="0"/>
              </a:rPr>
              <a:t>交通标志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5CA75B8-20E9-B078-119F-89C252BF2946}"/>
              </a:ext>
            </a:extLst>
          </p:cNvPr>
          <p:cNvSpPr txBox="1"/>
          <p:nvPr/>
        </p:nvSpPr>
        <p:spPr>
          <a:xfrm>
            <a:off x="7016968" y="5667032"/>
            <a:ext cx="2879736" cy="523202"/>
          </a:xfrm>
          <a:prstGeom prst="rect">
            <a:avLst/>
          </a:prstGeom>
          <a:noFill/>
        </p:spPr>
        <p:txBody>
          <a:bodyPr lIns="91419" tIns="45711" rIns="91419" bIns="45711">
            <a:spAutoFit/>
          </a:bodyPr>
          <a:lstStyle/>
          <a:p>
            <a:pPr algn="r"/>
            <a:r>
              <a:rPr lang="zh-CN" altLang="en-US" sz="2800" dirty="0">
                <a:solidFill>
                  <a:srgbClr val="D99895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Arial" panose="020B0604020202020204" pitchFamily="34" charset="0"/>
              </a:rPr>
              <a:t>操作标志</a:t>
            </a: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FD740D28-91AB-27B7-6019-1BAA223634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1" b="8255"/>
          <a:stretch/>
        </p:blipFill>
        <p:spPr bwMode="auto">
          <a:xfrm>
            <a:off x="6251424" y="605962"/>
            <a:ext cx="5202714" cy="2680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88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1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8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75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2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15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65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4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900"/>
                            </p:stCondLst>
                            <p:childTnLst>
                              <p:par>
                                <p:cTn id="10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1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8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ldLvl="0" animBg="1"/>
      <p:bldP spid="12" grpId="0" bldLvl="0" animBg="1"/>
      <p:bldP spid="13" grpId="0" bldLvl="0" animBg="1"/>
      <p:bldP spid="14" grpId="0" bldLvl="0" animBg="1"/>
      <p:bldP spid="32" grpId="0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0A093F46-B85B-9925-E3B0-3999B7068015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6" name="Picture 4">
            <a:extLst>
              <a:ext uri="{FF2B5EF4-FFF2-40B4-BE49-F238E27FC236}">
                <a16:creationId xmlns:a16="http://schemas.microsoft.com/office/drawing/2014/main" id="{A9B78C83-5124-443B-9646-001E415C71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" t="4751" r="5482" b="3492"/>
          <a:stretch/>
        </p:blipFill>
        <p:spPr bwMode="auto">
          <a:xfrm>
            <a:off x="681104" y="1747067"/>
            <a:ext cx="3931278" cy="4141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4763D3B5-F6F5-7C13-DC21-381D85B51311}"/>
              </a:ext>
            </a:extLst>
          </p:cNvPr>
          <p:cNvSpPr txBox="1"/>
          <p:nvPr/>
        </p:nvSpPr>
        <p:spPr>
          <a:xfrm>
            <a:off x="4729771" y="3093274"/>
            <a:ext cx="72593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国家、地区、城市、民族、家族专用的旗徽等标志。</a:t>
            </a:r>
          </a:p>
        </p:txBody>
      </p:sp>
    </p:spTree>
    <p:extLst>
      <p:ext uri="{BB962C8B-B14F-4D97-AF65-F5344CB8AC3E}">
        <p14:creationId xmlns:p14="http://schemas.microsoft.com/office/powerpoint/2010/main" val="165139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2863BD92-2248-C5C2-1939-6AB918E79BDF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46A6722-2105-7642-546D-40A85ACA6ADC}"/>
              </a:ext>
            </a:extLst>
          </p:cNvPr>
          <p:cNvCxnSpPr>
            <a:cxnSpLocks/>
          </p:cNvCxnSpPr>
          <p:nvPr/>
        </p:nvCxnSpPr>
        <p:spPr>
          <a:xfrm flipH="1">
            <a:off x="2337622" y="3794542"/>
            <a:ext cx="7067161" cy="0"/>
          </a:xfrm>
          <a:prstGeom prst="line">
            <a:avLst/>
          </a:prstGeom>
          <a:ln w="12700">
            <a:solidFill>
              <a:srgbClr val="48819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74BD4A05-DCAD-F837-B1F7-229D00F105B4}"/>
              </a:ext>
            </a:extLst>
          </p:cNvPr>
          <p:cNvSpPr txBox="1"/>
          <p:nvPr/>
        </p:nvSpPr>
        <p:spPr>
          <a:xfrm>
            <a:off x="3906596" y="2050732"/>
            <a:ext cx="6809206" cy="1309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社会团体、企业、公益活动专用的会徽、会标、厂标、社标等。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8DDD85D-EBE8-C9A9-0C40-00A62B3D7ED1}"/>
              </a:ext>
            </a:extLst>
          </p:cNvPr>
          <p:cNvSpPr txBox="1"/>
          <p:nvPr/>
        </p:nvSpPr>
        <p:spPr>
          <a:xfrm>
            <a:off x="1276998" y="4439019"/>
            <a:ext cx="7060091" cy="66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某种商业产品专用的商标等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F99A0DF-DC38-77C0-FEA2-55F670ECF640}"/>
              </a:ext>
            </a:extLst>
          </p:cNvPr>
          <p:cNvSpPr/>
          <p:nvPr/>
        </p:nvSpPr>
        <p:spPr>
          <a:xfrm>
            <a:off x="1164929" y="1659327"/>
            <a:ext cx="2506469" cy="2200799"/>
          </a:xfrm>
          <a:prstGeom prst="rect">
            <a:avLst/>
          </a:prstGeom>
          <a:solidFill>
            <a:srgbClr val="488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1ED7AF3-3923-9FF1-7858-4D41B5887451}"/>
              </a:ext>
            </a:extLst>
          </p:cNvPr>
          <p:cNvSpPr/>
          <p:nvPr/>
        </p:nvSpPr>
        <p:spPr>
          <a:xfrm>
            <a:off x="8520604" y="3724758"/>
            <a:ext cx="2506470" cy="2180129"/>
          </a:xfrm>
          <a:prstGeom prst="rect">
            <a:avLst/>
          </a:prstGeom>
          <a:solidFill>
            <a:srgbClr val="488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428591E1-D224-47AF-E2CE-32CC2B355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655" y="1635776"/>
            <a:ext cx="2523742" cy="2247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266C408C-4D56-2FD8-63FF-6C7AB112D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870" y="3691247"/>
            <a:ext cx="2533475" cy="2213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89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A81FF082-B3BF-C0D4-2EA9-E07338FED801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AEEB2254-4961-FB22-7C8F-9D8E16D1E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55" y="1645929"/>
            <a:ext cx="3599537" cy="4292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BC28CDD4-AD16-999C-D753-2FE75AA63026}"/>
              </a:ext>
            </a:extLst>
          </p:cNvPr>
          <p:cNvSpPr txBox="1"/>
          <p:nvPr/>
        </p:nvSpPr>
        <p:spPr>
          <a:xfrm>
            <a:off x="5139310" y="2500037"/>
            <a:ext cx="6294885" cy="2797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造型简洁准确、特征明确、设计色彩对比强烈，通俗易懂、达意直接。红色的洗手间、残疾人通道、咖啡厅等的标志和绿色的举重室、滑冰馆、游泳中心、棒球场等的标志对比呼应，让人一目了然，毫无歧义。</a:t>
            </a:r>
          </a:p>
        </p:txBody>
      </p:sp>
    </p:spTree>
    <p:extLst>
      <p:ext uri="{BB962C8B-B14F-4D97-AF65-F5344CB8AC3E}">
        <p14:creationId xmlns:p14="http://schemas.microsoft.com/office/powerpoint/2010/main" val="289896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A81FF082-B3BF-C0D4-2EA9-E07338FED801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08509C7-53D2-24D9-691A-23D1073A6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950" y="2421322"/>
            <a:ext cx="4004407" cy="26529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C0674E81-85EE-EDDD-FEF2-E0EBA5937259}"/>
              </a:ext>
            </a:extLst>
          </p:cNvPr>
          <p:cNvGrpSpPr/>
          <p:nvPr/>
        </p:nvGrpSpPr>
        <p:grpSpPr>
          <a:xfrm>
            <a:off x="959467" y="1796978"/>
            <a:ext cx="3151687" cy="1137385"/>
            <a:chOff x="959467" y="1796978"/>
            <a:chExt cx="3151687" cy="1137385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E7BA7EF4-2C68-AF25-17EC-7745ABEE5DB0}"/>
                </a:ext>
              </a:extLst>
            </p:cNvPr>
            <p:cNvSpPr/>
            <p:nvPr/>
          </p:nvSpPr>
          <p:spPr>
            <a:xfrm>
              <a:off x="959467" y="1796978"/>
              <a:ext cx="3151687" cy="113738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E4242ABE-2B1B-2DA6-2730-D0402AFA2B10}"/>
                </a:ext>
              </a:extLst>
            </p:cNvPr>
            <p:cNvSpPr/>
            <p:nvPr/>
          </p:nvSpPr>
          <p:spPr>
            <a:xfrm>
              <a:off x="1101298" y="1906790"/>
              <a:ext cx="2847931" cy="895351"/>
            </a:xfrm>
            <a:prstGeom prst="roundRect">
              <a:avLst>
                <a:gd name="adj" fmla="val 50000"/>
              </a:avLst>
            </a:prstGeom>
            <a:solidFill>
              <a:srgbClr val="4881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9C2287C-8739-1AC9-CDF9-10A9FBF9784B}"/>
                </a:ext>
              </a:extLst>
            </p:cNvPr>
            <p:cNvSpPr txBox="1"/>
            <p:nvPr/>
          </p:nvSpPr>
          <p:spPr>
            <a:xfrm>
              <a:off x="1952480" y="1878215"/>
              <a:ext cx="1805959" cy="8258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五星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353277B-C6FD-9F81-5CB0-528E900B27EB}"/>
              </a:ext>
            </a:extLst>
          </p:cNvPr>
          <p:cNvGrpSpPr/>
          <p:nvPr/>
        </p:nvGrpSpPr>
        <p:grpSpPr>
          <a:xfrm>
            <a:off x="8219126" y="1785772"/>
            <a:ext cx="3151687" cy="1137385"/>
            <a:chOff x="959467" y="4398226"/>
            <a:chExt cx="3151687" cy="1137385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0C8E8053-B9BF-017A-3275-01342E3146A8}"/>
                </a:ext>
              </a:extLst>
            </p:cNvPr>
            <p:cNvSpPr/>
            <p:nvPr/>
          </p:nvSpPr>
          <p:spPr>
            <a:xfrm>
              <a:off x="959467" y="4398226"/>
              <a:ext cx="3151687" cy="113738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BBD4E1A0-944B-301E-FC8D-69518911D7D4}"/>
                </a:ext>
              </a:extLst>
            </p:cNvPr>
            <p:cNvGrpSpPr/>
            <p:nvPr/>
          </p:nvGrpSpPr>
          <p:grpSpPr>
            <a:xfrm>
              <a:off x="1101298" y="4479463"/>
              <a:ext cx="2847931" cy="923926"/>
              <a:chOff x="1101298" y="4479463"/>
              <a:chExt cx="2847931" cy="923926"/>
            </a:xfrm>
          </p:grpSpPr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E82D96F0-4895-73DE-1697-21FA237F39B6}"/>
                  </a:ext>
                </a:extLst>
              </p:cNvPr>
              <p:cNvSpPr/>
              <p:nvPr/>
            </p:nvSpPr>
            <p:spPr>
              <a:xfrm>
                <a:off x="1101298" y="4508038"/>
                <a:ext cx="2847931" cy="895351"/>
              </a:xfrm>
              <a:prstGeom prst="roundRect">
                <a:avLst>
                  <a:gd name="adj" fmla="val 50000"/>
                </a:avLst>
              </a:prstGeom>
              <a:solidFill>
                <a:srgbClr val="D9989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786E133-F0D2-36FC-7A97-DDBD919291EE}"/>
                  </a:ext>
                </a:extLst>
              </p:cNvPr>
              <p:cNvSpPr txBox="1"/>
              <p:nvPr/>
            </p:nvSpPr>
            <p:spPr>
              <a:xfrm>
                <a:off x="1952480" y="4479463"/>
                <a:ext cx="1805959" cy="825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600" dirty="0">
                    <a:solidFill>
                      <a:schemeClr val="bg1"/>
                    </a:solidFill>
                    <a:latin typeface="思源宋体 CN Heavy" panose="02020900000000000000" pitchFamily="18" charset="-122"/>
                    <a:ea typeface="思源宋体 CN Heavy" panose="02020900000000000000" pitchFamily="18" charset="-122"/>
                  </a:rPr>
                  <a:t>莲花</a:t>
                </a: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59EB677-CEFD-9625-78DF-5D29B12BEA10}"/>
              </a:ext>
            </a:extLst>
          </p:cNvPr>
          <p:cNvGrpSpPr/>
          <p:nvPr/>
        </p:nvGrpSpPr>
        <p:grpSpPr>
          <a:xfrm>
            <a:off x="959467" y="4387020"/>
            <a:ext cx="3151687" cy="1137385"/>
            <a:chOff x="8219126" y="1789871"/>
            <a:chExt cx="3151687" cy="1137385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29F59A80-1A7F-DE0A-5659-3AF4099D522B}"/>
                </a:ext>
              </a:extLst>
            </p:cNvPr>
            <p:cNvSpPr/>
            <p:nvPr/>
          </p:nvSpPr>
          <p:spPr>
            <a:xfrm>
              <a:off x="8219126" y="1789871"/>
              <a:ext cx="3151687" cy="113738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3480A630-A1DD-4347-A35A-2499B22141EC}"/>
                </a:ext>
              </a:extLst>
            </p:cNvPr>
            <p:cNvSpPr/>
            <p:nvPr/>
          </p:nvSpPr>
          <p:spPr>
            <a:xfrm>
              <a:off x="8360957" y="1899683"/>
              <a:ext cx="2847931" cy="895351"/>
            </a:xfrm>
            <a:prstGeom prst="roundRect">
              <a:avLst>
                <a:gd name="adj" fmla="val 50000"/>
              </a:avLst>
            </a:prstGeom>
            <a:solidFill>
              <a:srgbClr val="4881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47F0A09-D534-71DC-BCFD-72568032DC99}"/>
                </a:ext>
              </a:extLst>
            </p:cNvPr>
            <p:cNvSpPr txBox="1"/>
            <p:nvPr/>
          </p:nvSpPr>
          <p:spPr>
            <a:xfrm>
              <a:off x="9212140" y="1871108"/>
              <a:ext cx="1244273" cy="8258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大桥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6B87C6C-896C-B412-30EB-C464AFCABB22}"/>
              </a:ext>
            </a:extLst>
          </p:cNvPr>
          <p:cNvGrpSpPr/>
          <p:nvPr/>
        </p:nvGrpSpPr>
        <p:grpSpPr>
          <a:xfrm>
            <a:off x="8219126" y="4398226"/>
            <a:ext cx="3151687" cy="1137385"/>
            <a:chOff x="8219126" y="4398226"/>
            <a:chExt cx="3151687" cy="1137385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C0E185C4-1D36-B3EA-2B60-2985342B214A}"/>
                </a:ext>
              </a:extLst>
            </p:cNvPr>
            <p:cNvSpPr/>
            <p:nvPr/>
          </p:nvSpPr>
          <p:spPr>
            <a:xfrm>
              <a:off x="8219126" y="4398226"/>
              <a:ext cx="3151687" cy="113738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1519F7C8-79DA-9260-DC4B-7082CFBE0298}"/>
                </a:ext>
              </a:extLst>
            </p:cNvPr>
            <p:cNvSpPr/>
            <p:nvPr/>
          </p:nvSpPr>
          <p:spPr>
            <a:xfrm>
              <a:off x="8360957" y="4508038"/>
              <a:ext cx="2847931" cy="895351"/>
            </a:xfrm>
            <a:prstGeom prst="roundRect">
              <a:avLst>
                <a:gd name="adj" fmla="val 50000"/>
              </a:avLst>
            </a:prstGeom>
            <a:solidFill>
              <a:srgbClr val="D9989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7FC8AA2-ACE1-553E-9994-11140788A1D0}"/>
                </a:ext>
              </a:extLst>
            </p:cNvPr>
            <p:cNvSpPr txBox="1"/>
            <p:nvPr/>
          </p:nvSpPr>
          <p:spPr>
            <a:xfrm>
              <a:off x="9212140" y="4479463"/>
              <a:ext cx="1396674" cy="8258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海水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266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DBDEFF3E-C426-8A6A-AA58-CDC4E764AE99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1" name="Shape 2012">
            <a:extLst>
              <a:ext uri="{FF2B5EF4-FFF2-40B4-BE49-F238E27FC236}">
                <a16:creationId xmlns:a16="http://schemas.microsoft.com/office/drawing/2014/main" id="{6405D162-F63C-28FC-2E64-015CE7F2FF6C}"/>
              </a:ext>
            </a:extLst>
          </p:cNvPr>
          <p:cNvSpPr/>
          <p:nvPr/>
        </p:nvSpPr>
        <p:spPr>
          <a:xfrm>
            <a:off x="6944027" y="1811260"/>
            <a:ext cx="3932298" cy="1687004"/>
          </a:xfrm>
          <a:prstGeom prst="roundRect">
            <a:avLst>
              <a:gd name="adj" fmla="val 6918"/>
            </a:avLst>
          </a:prstGeom>
          <a:noFill/>
          <a:ln w="12700">
            <a:solidFill>
              <a:sysClr val="window" lastClr="FFFFFF">
                <a:lumMod val="65000"/>
              </a:sysClr>
            </a:solidFill>
            <a:miter lim="400000"/>
          </a:ln>
        </p:spPr>
        <p:txBody>
          <a:bodyPr lIns="18692" tIns="18692" rIns="18692" bIns="18692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12" name="Shape 2013">
            <a:extLst>
              <a:ext uri="{FF2B5EF4-FFF2-40B4-BE49-F238E27FC236}">
                <a16:creationId xmlns:a16="http://schemas.microsoft.com/office/drawing/2014/main" id="{91F2CC26-5D54-3C00-5263-71209C6A0732}"/>
              </a:ext>
            </a:extLst>
          </p:cNvPr>
          <p:cNvSpPr/>
          <p:nvPr/>
        </p:nvSpPr>
        <p:spPr>
          <a:xfrm>
            <a:off x="6940476" y="3981877"/>
            <a:ext cx="3932298" cy="1685217"/>
          </a:xfrm>
          <a:prstGeom prst="roundRect">
            <a:avLst>
              <a:gd name="adj" fmla="val 6925"/>
            </a:avLst>
          </a:prstGeom>
          <a:noFill/>
          <a:ln w="12700">
            <a:solidFill>
              <a:sysClr val="window" lastClr="FFFFFF">
                <a:lumMod val="65000"/>
              </a:sysClr>
            </a:solidFill>
            <a:miter lim="400000"/>
          </a:ln>
        </p:spPr>
        <p:txBody>
          <a:bodyPr lIns="18692" tIns="18692" rIns="18692" bIns="18692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13" name="Shape 2014">
            <a:extLst>
              <a:ext uri="{FF2B5EF4-FFF2-40B4-BE49-F238E27FC236}">
                <a16:creationId xmlns:a16="http://schemas.microsoft.com/office/drawing/2014/main" id="{2DB57979-8C16-C484-D83D-857CCE852674}"/>
              </a:ext>
            </a:extLst>
          </p:cNvPr>
          <p:cNvSpPr/>
          <p:nvPr/>
        </p:nvSpPr>
        <p:spPr>
          <a:xfrm>
            <a:off x="893730" y="3928096"/>
            <a:ext cx="3932299" cy="1687003"/>
          </a:xfrm>
          <a:prstGeom prst="roundRect">
            <a:avLst>
              <a:gd name="adj" fmla="val 6918"/>
            </a:avLst>
          </a:prstGeom>
          <a:noFill/>
          <a:ln w="12700">
            <a:solidFill>
              <a:sysClr val="window" lastClr="FFFFFF">
                <a:lumMod val="65000"/>
              </a:sysClr>
            </a:solidFill>
            <a:miter lim="400000"/>
          </a:ln>
        </p:spPr>
        <p:txBody>
          <a:bodyPr lIns="18692" tIns="18692" rIns="18692" bIns="18692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14" name="Shape 2015">
            <a:extLst>
              <a:ext uri="{FF2B5EF4-FFF2-40B4-BE49-F238E27FC236}">
                <a16:creationId xmlns:a16="http://schemas.microsoft.com/office/drawing/2014/main" id="{BFB96D66-B098-F8AA-60EE-1A4307BAF735}"/>
              </a:ext>
            </a:extLst>
          </p:cNvPr>
          <p:cNvSpPr/>
          <p:nvPr/>
        </p:nvSpPr>
        <p:spPr>
          <a:xfrm>
            <a:off x="898510" y="1811260"/>
            <a:ext cx="3932299" cy="1687004"/>
          </a:xfrm>
          <a:prstGeom prst="roundRect">
            <a:avLst>
              <a:gd name="adj" fmla="val 6918"/>
            </a:avLst>
          </a:prstGeom>
          <a:noFill/>
          <a:ln w="12700">
            <a:solidFill>
              <a:sysClr val="window" lastClr="FFFFFF">
                <a:lumMod val="65000"/>
              </a:sysClr>
            </a:solidFill>
            <a:miter lim="400000"/>
          </a:ln>
        </p:spPr>
        <p:txBody>
          <a:bodyPr lIns="18692" tIns="18692" rIns="18692" bIns="18692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15" name="Shape 2021">
            <a:extLst>
              <a:ext uri="{FF2B5EF4-FFF2-40B4-BE49-F238E27FC236}">
                <a16:creationId xmlns:a16="http://schemas.microsoft.com/office/drawing/2014/main" id="{3B413401-23E7-2AFE-191E-1C29071B1B20}"/>
              </a:ext>
            </a:extLst>
          </p:cNvPr>
          <p:cNvSpPr/>
          <p:nvPr/>
        </p:nvSpPr>
        <p:spPr>
          <a:xfrm>
            <a:off x="1254538" y="2222101"/>
            <a:ext cx="3210681" cy="722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mc="http://schemas.openxmlformats.org/markup-compatibility/2006" xmlns:p14="http://schemas.microsoft.com/office/powerpoint/2010/main" xmlns:a14="http://schemas.microsoft.com/office/drawing/2010/main" xmlns:a16="http://schemas.microsoft.com/office/drawing/2014/main" val="1"/>
            </a:ext>
          </a:extLst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象征着国家的统一，象征着中华人民共和国恢复对澳门行使主权，澳门是祖国不可分割的一部分。</a:t>
            </a:r>
          </a:p>
        </p:txBody>
      </p:sp>
      <p:sp>
        <p:nvSpPr>
          <p:cNvPr id="17" name="Shape 2023">
            <a:extLst>
              <a:ext uri="{FF2B5EF4-FFF2-40B4-BE49-F238E27FC236}">
                <a16:creationId xmlns:a16="http://schemas.microsoft.com/office/drawing/2014/main" id="{557B1957-EDB6-61A4-DBA7-CD6ACA87A4EB}"/>
              </a:ext>
            </a:extLst>
          </p:cNvPr>
          <p:cNvSpPr/>
          <p:nvPr/>
        </p:nvSpPr>
        <p:spPr>
          <a:xfrm>
            <a:off x="1687201" y="4360575"/>
            <a:ext cx="2498035" cy="485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mc="http://schemas.openxmlformats.org/markup-compatibility/2006" xmlns:p14="http://schemas.microsoft.com/office/powerpoint/2010/main" xmlns:a14="http://schemas.microsoft.com/office/drawing/2010/main" xmlns:a16="http://schemas.microsoft.com/office/drawing/2014/main" val="1"/>
            </a:ext>
          </a:extLst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大桥、海水反映着澳门自然环境的特点。</a:t>
            </a:r>
          </a:p>
        </p:txBody>
      </p:sp>
      <p:sp>
        <p:nvSpPr>
          <p:cNvPr id="19" name="Shape 2025">
            <a:extLst>
              <a:ext uri="{FF2B5EF4-FFF2-40B4-BE49-F238E27FC236}">
                <a16:creationId xmlns:a16="http://schemas.microsoft.com/office/drawing/2014/main" id="{1E6CE2B5-72FE-0F13-5D54-D00E65772F6E}"/>
              </a:ext>
            </a:extLst>
          </p:cNvPr>
          <p:cNvSpPr/>
          <p:nvPr/>
        </p:nvSpPr>
        <p:spPr>
          <a:xfrm>
            <a:off x="7188545" y="2073520"/>
            <a:ext cx="3542306" cy="51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mc="http://schemas.openxmlformats.org/markup-compatibility/2006" xmlns:p14="http://schemas.microsoft.com/office/powerpoint/2010/main" xmlns:a14="http://schemas.microsoft.com/office/drawing/2010/main" xmlns:a16="http://schemas.microsoft.com/office/drawing/2014/main" val="1"/>
            </a:ext>
          </a:extLst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spcBef>
                <a:spcPts val="2500"/>
              </a:spcBef>
            </a:pPr>
            <a:r>
              <a:rPr lang="zh-CN" altLang="en-US" sz="1800" dirty="0">
                <a:solidFill>
                  <a:schemeClr val="tx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是澳门居民喜爱的花种，澳门古称“莲岛”，寓意澳门将来的兴旺发展；表示澳门由澳门半岛和氹仔、路环两附属岛屿组成。</a:t>
            </a:r>
          </a:p>
        </p:txBody>
      </p:sp>
      <p:sp>
        <p:nvSpPr>
          <p:cNvPr id="21" name="Shape 2027">
            <a:extLst>
              <a:ext uri="{FF2B5EF4-FFF2-40B4-BE49-F238E27FC236}">
                <a16:creationId xmlns:a16="http://schemas.microsoft.com/office/drawing/2014/main" id="{FDBE34B6-3DFC-AF1F-46DC-596753F11F31}"/>
              </a:ext>
            </a:extLst>
          </p:cNvPr>
          <p:cNvSpPr/>
          <p:nvPr/>
        </p:nvSpPr>
        <p:spPr>
          <a:xfrm>
            <a:off x="7587728" y="4370747"/>
            <a:ext cx="2963075" cy="48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mc="http://schemas.openxmlformats.org/markup-compatibility/2006" xmlns:p14="http://schemas.microsoft.com/office/powerpoint/2010/main" xmlns:a14="http://schemas.microsoft.com/office/drawing/2010/main" xmlns:a16="http://schemas.microsoft.com/office/drawing/2014/main" val="1"/>
            </a:ext>
          </a:extLst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l">
              <a:lnSpc>
                <a:spcPct val="150000"/>
              </a:lnSpc>
              <a:spcBef>
                <a:spcPts val="2500"/>
              </a:spcBef>
            </a:pPr>
            <a:r>
              <a:rPr lang="zh-CN" altLang="en-US" dirty="0">
                <a:solidFill>
                  <a:schemeClr val="tx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象征着和平与安宁，寓意澳门四周是中国的领海。</a:t>
            </a:r>
          </a:p>
        </p:txBody>
      </p:sp>
      <p:sp>
        <p:nvSpPr>
          <p:cNvPr id="24" name="Shape 2029">
            <a:extLst>
              <a:ext uri="{FF2B5EF4-FFF2-40B4-BE49-F238E27FC236}">
                <a16:creationId xmlns:a16="http://schemas.microsoft.com/office/drawing/2014/main" id="{152A0246-E1BA-E9C3-5688-094DB349B375}"/>
              </a:ext>
            </a:extLst>
          </p:cNvPr>
          <p:cNvSpPr/>
          <p:nvPr/>
        </p:nvSpPr>
        <p:spPr>
          <a:xfrm>
            <a:off x="618487" y="1132445"/>
            <a:ext cx="955361" cy="955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488192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26" tIns="45713" rIns="91426" bIns="45713" anchor="ctr"/>
          <a:lstStyle/>
          <a:p>
            <a:pPr marL="0" marR="0" lvl="0" indent="0" defTabSz="914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  <p:sp>
        <p:nvSpPr>
          <p:cNvPr id="27" name="Shape 2032">
            <a:extLst>
              <a:ext uri="{FF2B5EF4-FFF2-40B4-BE49-F238E27FC236}">
                <a16:creationId xmlns:a16="http://schemas.microsoft.com/office/drawing/2014/main" id="{7A64A41E-5959-47AA-A725-1F583B9BF30A}"/>
              </a:ext>
            </a:extLst>
          </p:cNvPr>
          <p:cNvSpPr/>
          <p:nvPr/>
        </p:nvSpPr>
        <p:spPr>
          <a:xfrm>
            <a:off x="623821" y="5138504"/>
            <a:ext cx="950027" cy="950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D99895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26" tIns="45713" rIns="91426" bIns="45713" anchor="ctr"/>
          <a:lstStyle/>
          <a:p>
            <a:pPr marL="0" marR="0" lvl="0" indent="0" defTabSz="914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  <p:sp>
        <p:nvSpPr>
          <p:cNvPr id="29" name="Shape 2035">
            <a:extLst>
              <a:ext uri="{FF2B5EF4-FFF2-40B4-BE49-F238E27FC236}">
                <a16:creationId xmlns:a16="http://schemas.microsoft.com/office/drawing/2014/main" id="{F3E54888-33C1-6AF8-23E1-911476248CC8}"/>
              </a:ext>
            </a:extLst>
          </p:cNvPr>
          <p:cNvSpPr/>
          <p:nvPr/>
        </p:nvSpPr>
        <p:spPr>
          <a:xfrm>
            <a:off x="10414557" y="5138504"/>
            <a:ext cx="950028" cy="950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488192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26" tIns="45713" rIns="91426" bIns="45713" anchor="ctr"/>
          <a:lstStyle/>
          <a:p>
            <a:pPr marL="0" marR="0" lvl="0" indent="0" defTabSz="914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  <p:sp>
        <p:nvSpPr>
          <p:cNvPr id="31" name="Shape 2038">
            <a:extLst>
              <a:ext uri="{FF2B5EF4-FFF2-40B4-BE49-F238E27FC236}">
                <a16:creationId xmlns:a16="http://schemas.microsoft.com/office/drawing/2014/main" id="{8A238533-A71E-2B9D-67A0-C76094431C32}"/>
              </a:ext>
            </a:extLst>
          </p:cNvPr>
          <p:cNvSpPr/>
          <p:nvPr/>
        </p:nvSpPr>
        <p:spPr>
          <a:xfrm>
            <a:off x="10445506" y="1131890"/>
            <a:ext cx="955361" cy="955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D99895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26" tIns="45713" rIns="91426" bIns="45713" anchor="ctr"/>
          <a:lstStyle/>
          <a:p>
            <a:pPr marL="0" marR="0" lvl="0" indent="0" defTabSz="914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09C85365-3119-EC1F-7E62-EB9566E49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020" y="3109394"/>
            <a:ext cx="2543724" cy="16852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06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1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A81FF082-B3BF-C0D4-2EA9-E07338FED801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1BB9003-12D9-24FF-376D-8468888037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0" t="15193" r="12142" b="4055"/>
          <a:stretch/>
        </p:blipFill>
        <p:spPr>
          <a:xfrm>
            <a:off x="7486443" y="1699405"/>
            <a:ext cx="4197934" cy="41061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33CCBB14-44DE-B19A-EBB7-F120864342A7}"/>
              </a:ext>
            </a:extLst>
          </p:cNvPr>
          <p:cNvGrpSpPr/>
          <p:nvPr/>
        </p:nvGrpSpPr>
        <p:grpSpPr>
          <a:xfrm>
            <a:off x="682112" y="1610283"/>
            <a:ext cx="6364525" cy="1247785"/>
            <a:chOff x="959467" y="1796978"/>
            <a:chExt cx="3147742" cy="1137385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91407599-BC89-9ED4-706F-208546292D26}"/>
                </a:ext>
              </a:extLst>
            </p:cNvPr>
            <p:cNvSpPr/>
            <p:nvPr/>
          </p:nvSpPr>
          <p:spPr>
            <a:xfrm>
              <a:off x="959467" y="1796978"/>
              <a:ext cx="3147742" cy="113738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A7F918E6-117A-80AF-2DB3-C6245996A7CA}"/>
                </a:ext>
              </a:extLst>
            </p:cNvPr>
            <p:cNvSpPr/>
            <p:nvPr/>
          </p:nvSpPr>
          <p:spPr>
            <a:xfrm>
              <a:off x="1002368" y="1878215"/>
              <a:ext cx="3061444" cy="960555"/>
            </a:xfrm>
            <a:prstGeom prst="roundRect">
              <a:avLst>
                <a:gd name="adj" fmla="val 50000"/>
              </a:avLst>
            </a:prstGeom>
            <a:solidFill>
              <a:srgbClr val="4881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6BC8134-9911-785B-DD38-75565D2A1600}"/>
                </a:ext>
              </a:extLst>
            </p:cNvPr>
            <p:cNvSpPr txBox="1"/>
            <p:nvPr/>
          </p:nvSpPr>
          <p:spPr>
            <a:xfrm>
              <a:off x="1110661" y="1883102"/>
              <a:ext cx="2844358" cy="9556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200" b="1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选用汉字“拍”来作为标志形象，其中“白”字的一撇变化成一把小槌的图形。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86045CF-0822-CD36-23D9-219C1D42CC63}"/>
              </a:ext>
            </a:extLst>
          </p:cNvPr>
          <p:cNvGrpSpPr/>
          <p:nvPr/>
        </p:nvGrpSpPr>
        <p:grpSpPr>
          <a:xfrm>
            <a:off x="681608" y="3221407"/>
            <a:ext cx="6364525" cy="1247785"/>
            <a:chOff x="959467" y="1796978"/>
            <a:chExt cx="3147742" cy="1137385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B0F0A709-A98B-96C7-ED53-3F4783D1E162}"/>
                </a:ext>
              </a:extLst>
            </p:cNvPr>
            <p:cNvSpPr/>
            <p:nvPr/>
          </p:nvSpPr>
          <p:spPr>
            <a:xfrm>
              <a:off x="959467" y="1796978"/>
              <a:ext cx="3147742" cy="113738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030A1B75-B4C4-1210-2E69-081AE3DA9A1C}"/>
                </a:ext>
              </a:extLst>
            </p:cNvPr>
            <p:cNvSpPr/>
            <p:nvPr/>
          </p:nvSpPr>
          <p:spPr>
            <a:xfrm>
              <a:off x="1002368" y="1878215"/>
              <a:ext cx="3061444" cy="960555"/>
            </a:xfrm>
            <a:prstGeom prst="roundRect">
              <a:avLst>
                <a:gd name="adj" fmla="val 50000"/>
              </a:avLst>
            </a:prstGeom>
            <a:solidFill>
              <a:srgbClr val="D9989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F5D0A3D-BC33-4EDA-9C9B-55150B88B958}"/>
                </a:ext>
              </a:extLst>
            </p:cNvPr>
            <p:cNvSpPr txBox="1"/>
            <p:nvPr/>
          </p:nvSpPr>
          <p:spPr>
            <a:xfrm>
              <a:off x="1177483" y="1899649"/>
              <a:ext cx="2635626" cy="9556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200" b="1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小槌是拍卖会最典型的形象，一槌定音表示成交。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0999379-2AF6-7533-AD57-757D612822C9}"/>
              </a:ext>
            </a:extLst>
          </p:cNvPr>
          <p:cNvGrpSpPr/>
          <p:nvPr/>
        </p:nvGrpSpPr>
        <p:grpSpPr>
          <a:xfrm>
            <a:off x="681104" y="4795070"/>
            <a:ext cx="6364525" cy="1247785"/>
            <a:chOff x="959467" y="1796978"/>
            <a:chExt cx="3147742" cy="1137385"/>
          </a:xfrm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00B422F5-C067-B82F-5A59-1FED4692F380}"/>
                </a:ext>
              </a:extLst>
            </p:cNvPr>
            <p:cNvSpPr/>
            <p:nvPr/>
          </p:nvSpPr>
          <p:spPr>
            <a:xfrm>
              <a:off x="959467" y="1796978"/>
              <a:ext cx="3147742" cy="113738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50FB479F-0337-8978-FC3E-713046D1A80E}"/>
                </a:ext>
              </a:extLst>
            </p:cNvPr>
            <p:cNvSpPr/>
            <p:nvPr/>
          </p:nvSpPr>
          <p:spPr>
            <a:xfrm>
              <a:off x="1002368" y="1878215"/>
              <a:ext cx="3061444" cy="960555"/>
            </a:xfrm>
            <a:prstGeom prst="roundRect">
              <a:avLst>
                <a:gd name="adj" fmla="val 50000"/>
              </a:avLst>
            </a:prstGeom>
            <a:solidFill>
              <a:srgbClr val="4881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EF99920-739D-BAD3-1134-D5184D451DC3}"/>
                </a:ext>
              </a:extLst>
            </p:cNvPr>
            <p:cNvSpPr txBox="1"/>
            <p:nvPr/>
          </p:nvSpPr>
          <p:spPr>
            <a:xfrm>
              <a:off x="1111159" y="1878215"/>
              <a:ext cx="2844358" cy="9556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200" b="1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整个图形又似印章，体现了拍卖会“信而有证”的信誉。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206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5BC4041-3792-92E7-49B8-2D7C28D035CA}"/>
              </a:ext>
            </a:extLst>
          </p:cNvPr>
          <p:cNvGrpSpPr/>
          <p:nvPr/>
        </p:nvGrpSpPr>
        <p:grpSpPr>
          <a:xfrm rot="5400000" flipH="1">
            <a:off x="-275644" y="-276807"/>
            <a:ext cx="1581153" cy="1906167"/>
            <a:chOff x="9277350" y="3881016"/>
            <a:chExt cx="2990850" cy="3605633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FECC46A-7EE1-404B-7411-EDF7E9387C71}"/>
                </a:ext>
              </a:extLst>
            </p:cNvPr>
            <p:cNvSpPr/>
            <p:nvPr/>
          </p:nvSpPr>
          <p:spPr>
            <a:xfrm rot="16200000" flipV="1">
              <a:off x="9246183" y="391218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solidFill>
              <a:srgbClr val="488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126C130-9C7E-409E-74BD-8ED874D1B55B}"/>
                </a:ext>
              </a:extLst>
            </p:cNvPr>
            <p:cNvSpPr/>
            <p:nvPr/>
          </p:nvSpPr>
          <p:spPr>
            <a:xfrm rot="16200000" flipV="1">
              <a:off x="9322383" y="4540833"/>
              <a:ext cx="2976983" cy="2914650"/>
            </a:xfrm>
            <a:custGeom>
              <a:avLst/>
              <a:gdLst>
                <a:gd name="connsiteX0" fmla="*/ 0 w 7004667"/>
                <a:gd name="connsiteY0" fmla="*/ 0 h 6858002"/>
                <a:gd name="connsiteX1" fmla="*/ 7004667 w 7004667"/>
                <a:gd name="connsiteY1" fmla="*/ 0 h 6858002"/>
                <a:gd name="connsiteX2" fmla="*/ 6927890 w 7004667"/>
                <a:gd name="connsiteY2" fmla="*/ 13049 h 6858002"/>
                <a:gd name="connsiteX3" fmla="*/ 4016144 w 7004667"/>
                <a:gd name="connsiteY3" fmla="*/ 3524955 h 6858002"/>
                <a:gd name="connsiteX4" fmla="*/ 980784 w 7004667"/>
                <a:gd name="connsiteY4" fmla="*/ 6858002 h 6858002"/>
                <a:gd name="connsiteX5" fmla="*/ 0 w 7004667"/>
                <a:gd name="connsiteY5" fmla="*/ 6858002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667" h="6858002">
                  <a:moveTo>
                    <a:pt x="0" y="0"/>
                  </a:moveTo>
                  <a:lnTo>
                    <a:pt x="7004667" y="0"/>
                  </a:lnTo>
                  <a:lnTo>
                    <a:pt x="6927890" y="13049"/>
                  </a:lnTo>
                  <a:cubicBezTo>
                    <a:pt x="5094667" y="437170"/>
                    <a:pt x="6918515" y="3313232"/>
                    <a:pt x="4016144" y="3524955"/>
                  </a:cubicBezTo>
                  <a:cubicBezTo>
                    <a:pt x="933197" y="3670782"/>
                    <a:pt x="3682935" y="6027461"/>
                    <a:pt x="980784" y="6858002"/>
                  </a:cubicBezTo>
                  <a:lnTo>
                    <a:pt x="0" y="6858002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F2426F-303A-7084-D37B-9F9B6262681B}"/>
              </a:ext>
            </a:extLst>
          </p:cNvPr>
          <p:cNvGrpSpPr/>
          <p:nvPr/>
        </p:nvGrpSpPr>
        <p:grpSpPr>
          <a:xfrm>
            <a:off x="10687050" y="4833355"/>
            <a:ext cx="1924050" cy="2272293"/>
            <a:chOff x="9658350" y="3618467"/>
            <a:chExt cx="2952750" cy="348718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8DF2C23-27A8-3973-145E-E665841C9060}"/>
                </a:ext>
              </a:extLst>
            </p:cNvPr>
            <p:cNvSpPr/>
            <p:nvPr/>
          </p:nvSpPr>
          <p:spPr>
            <a:xfrm flipV="1">
              <a:off x="9658350" y="361846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solidFill>
              <a:srgbClr val="D8B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7192E7CC-C4F7-02E6-D2F8-59B4F4CE981B}"/>
                </a:ext>
              </a:extLst>
            </p:cNvPr>
            <p:cNvSpPr/>
            <p:nvPr/>
          </p:nvSpPr>
          <p:spPr>
            <a:xfrm flipV="1">
              <a:off x="10077450" y="3866117"/>
              <a:ext cx="2533650" cy="3239532"/>
            </a:xfrm>
            <a:custGeom>
              <a:avLst/>
              <a:gdLst>
                <a:gd name="connsiteX0" fmla="*/ 1267209 w 1267209"/>
                <a:gd name="connsiteY0" fmla="*/ 0 h 1620256"/>
                <a:gd name="connsiteX1" fmla="*/ 1267209 w 1267209"/>
                <a:gd name="connsiteY1" fmla="*/ 1620256 h 1620256"/>
                <a:gd name="connsiteX2" fmla="*/ 1244797 w 1267209"/>
                <a:gd name="connsiteY2" fmla="*/ 1613203 h 1620256"/>
                <a:gd name="connsiteX3" fmla="*/ 974486 w 1267209"/>
                <a:gd name="connsiteY3" fmla="*/ 1462269 h 1620256"/>
                <a:gd name="connsiteX4" fmla="*/ 799015 w 1267209"/>
                <a:gd name="connsiteY4" fmla="*/ 631459 h 1620256"/>
                <a:gd name="connsiteX5" fmla="*/ 51638 w 1267209"/>
                <a:gd name="connsiteY5" fmla="*/ 261537 h 1620256"/>
                <a:gd name="connsiteX6" fmla="*/ 0 w 1267209"/>
                <a:gd name="connsiteY6" fmla="*/ 71513 h 1620256"/>
                <a:gd name="connsiteX7" fmla="*/ 4845 w 1267209"/>
                <a:gd name="connsiteY7" fmla="*/ 0 h 162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7209" h="1620256">
                  <a:moveTo>
                    <a:pt x="1267209" y="0"/>
                  </a:moveTo>
                  <a:lnTo>
                    <a:pt x="1267209" y="1620256"/>
                  </a:lnTo>
                  <a:lnTo>
                    <a:pt x="1244797" y="1613203"/>
                  </a:lnTo>
                  <a:cubicBezTo>
                    <a:pt x="1132041" y="1573564"/>
                    <a:pt x="1032319" y="1524229"/>
                    <a:pt x="974486" y="1462269"/>
                  </a:cubicBezTo>
                  <a:cubicBezTo>
                    <a:pt x="799015" y="1274276"/>
                    <a:pt x="952822" y="831581"/>
                    <a:pt x="799015" y="631459"/>
                  </a:cubicBezTo>
                  <a:cubicBezTo>
                    <a:pt x="645206" y="431338"/>
                    <a:pt x="163203" y="427295"/>
                    <a:pt x="51638" y="261537"/>
                  </a:cubicBezTo>
                  <a:cubicBezTo>
                    <a:pt x="16774" y="209737"/>
                    <a:pt x="1479" y="143034"/>
                    <a:pt x="0" y="71513"/>
                  </a:cubicBezTo>
                  <a:lnTo>
                    <a:pt x="4845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A81FF082-B3BF-C0D4-2EA9-E07338FED801}"/>
              </a:ext>
            </a:extLst>
          </p:cNvPr>
          <p:cNvSpPr/>
          <p:nvPr/>
        </p:nvSpPr>
        <p:spPr>
          <a:xfrm>
            <a:off x="1399776" y="1504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标志设计的功用性原则</a:t>
            </a:r>
            <a:endParaRPr lang="zh-CN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4" name="Picture 10">
            <a:extLst>
              <a:ext uri="{FF2B5EF4-FFF2-40B4-BE49-F238E27FC236}">
                <a16:creationId xmlns:a16="http://schemas.microsoft.com/office/drawing/2014/main" id="{A9394D2B-7322-002B-6861-B6A43DBEB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554" y="1201643"/>
            <a:ext cx="7089892" cy="3131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6BC57322-84A3-FFC1-7C7F-79E1F1E32511}"/>
              </a:ext>
            </a:extLst>
          </p:cNvPr>
          <p:cNvSpPr txBox="1"/>
          <p:nvPr/>
        </p:nvSpPr>
        <p:spPr>
          <a:xfrm>
            <a:off x="1361404" y="4869220"/>
            <a:ext cx="9488304" cy="1689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它把汉语拼音“</a:t>
            </a:r>
            <a:r>
              <a:rPr lang="en-US" altLang="zh-CN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LI</a:t>
            </a:r>
            <a:r>
              <a:rPr lang="zh-CN" altLang="en-US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”和“</a:t>
            </a:r>
            <a:r>
              <a:rPr lang="en-US" altLang="zh-CN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NING</a:t>
            </a:r>
            <a:r>
              <a:rPr lang="zh-CN" altLang="en-US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”的第一个大写字母“</a:t>
            </a:r>
            <a:r>
              <a:rPr lang="en-US" altLang="zh-CN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L</a:t>
            </a:r>
            <a:r>
              <a:rPr lang="zh-CN" altLang="en-US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”和“</a:t>
            </a:r>
            <a:r>
              <a:rPr lang="en-US" altLang="zh-CN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N</a:t>
            </a:r>
            <a:r>
              <a:rPr lang="zh-CN" altLang="en-US" sz="2400" dirty="0">
                <a:solidFill>
                  <a:srgbClr val="48819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”融于一体，主色调采用炫目的红色，充分体现了体育品牌所蕴涵的活力和进取精神。</a:t>
            </a:r>
          </a:p>
        </p:txBody>
      </p:sp>
    </p:spTree>
    <p:extLst>
      <p:ext uri="{BB962C8B-B14F-4D97-AF65-F5344CB8AC3E}">
        <p14:creationId xmlns:p14="http://schemas.microsoft.com/office/powerpoint/2010/main" val="353720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9">
            <a:extLst>
              <a:ext uri="{FF2B5EF4-FFF2-40B4-BE49-F238E27FC236}">
                <a16:creationId xmlns:a16="http://schemas.microsoft.com/office/drawing/2014/main" id="{CD779B09-4171-458C-B8FD-5D904758FEE4}"/>
              </a:ext>
            </a:extLst>
          </p:cNvPr>
          <p:cNvSpPr>
            <a:spLocks/>
          </p:cNvSpPr>
          <p:nvPr/>
        </p:nvSpPr>
        <p:spPr bwMode="auto">
          <a:xfrm flipH="1">
            <a:off x="8896349" y="1"/>
            <a:ext cx="3295649" cy="2207692"/>
          </a:xfrm>
          <a:custGeom>
            <a:avLst/>
            <a:gdLst>
              <a:gd name="connsiteX0" fmla="*/ 2599607 w 2900027"/>
              <a:gd name="connsiteY0" fmla="*/ 0 h 1942673"/>
              <a:gd name="connsiteX1" fmla="*/ 0 w 2900027"/>
              <a:gd name="connsiteY1" fmla="*/ 0 h 1942673"/>
              <a:gd name="connsiteX2" fmla="*/ 0 w 2900027"/>
              <a:gd name="connsiteY2" fmla="*/ 1593129 h 1942673"/>
              <a:gd name="connsiteX3" fmla="*/ 53448 w 2900027"/>
              <a:gd name="connsiteY3" fmla="*/ 1657999 h 1942673"/>
              <a:gd name="connsiteX4" fmla="*/ 741035 w 2900027"/>
              <a:gd name="connsiteY4" fmla="*/ 1942673 h 1942673"/>
              <a:gd name="connsiteX5" fmla="*/ 1704410 w 2900027"/>
              <a:gd name="connsiteY5" fmla="*/ 1107485 h 1942673"/>
              <a:gd name="connsiteX6" fmla="*/ 1872141 w 2900027"/>
              <a:gd name="connsiteY6" fmla="*/ 1051519 h 1942673"/>
              <a:gd name="connsiteX7" fmla="*/ 2325873 w 2900027"/>
              <a:gd name="connsiteY7" fmla="*/ 1273231 h 1942673"/>
              <a:gd name="connsiteX8" fmla="*/ 2900027 w 2900027"/>
              <a:gd name="connsiteY8" fmla="*/ 696349 h 1942673"/>
              <a:gd name="connsiteX9" fmla="*/ 2659183 w 2900027"/>
              <a:gd name="connsiteY9" fmla="*/ 229246 h 1942673"/>
              <a:gd name="connsiteX10" fmla="*/ 2597494 w 2900027"/>
              <a:gd name="connsiteY10" fmla="*/ 2220 h 194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00027" h="1942673">
                <a:moveTo>
                  <a:pt x="2599607" y="0"/>
                </a:moveTo>
                <a:lnTo>
                  <a:pt x="0" y="0"/>
                </a:lnTo>
                <a:lnTo>
                  <a:pt x="0" y="1593129"/>
                </a:lnTo>
                <a:lnTo>
                  <a:pt x="53448" y="1657999"/>
                </a:lnTo>
                <a:cubicBezTo>
                  <a:pt x="229242" y="1833970"/>
                  <a:pt x="472236" y="1942673"/>
                  <a:pt x="741035" y="1942673"/>
                </a:cubicBezTo>
                <a:cubicBezTo>
                  <a:pt x="1231324" y="1942673"/>
                  <a:pt x="1637748" y="1578893"/>
                  <a:pt x="1704410" y="1107485"/>
                </a:cubicBezTo>
                <a:cubicBezTo>
                  <a:pt x="1710861" y="1014926"/>
                  <a:pt x="1816231" y="989095"/>
                  <a:pt x="1872141" y="1051519"/>
                </a:cubicBezTo>
                <a:cubicBezTo>
                  <a:pt x="1977509" y="1184977"/>
                  <a:pt x="2140939" y="1273231"/>
                  <a:pt x="2325873" y="1273231"/>
                </a:cubicBezTo>
                <a:cubicBezTo>
                  <a:pt x="2641980" y="1273231"/>
                  <a:pt x="2900027" y="1014926"/>
                  <a:pt x="2900027" y="696349"/>
                </a:cubicBezTo>
                <a:cubicBezTo>
                  <a:pt x="2900027" y="504772"/>
                  <a:pt x="2805409" y="334721"/>
                  <a:pt x="2659183" y="229246"/>
                </a:cubicBezTo>
                <a:cubicBezTo>
                  <a:pt x="2572092" y="180814"/>
                  <a:pt x="2543062" y="79106"/>
                  <a:pt x="2597494" y="2220"/>
                </a:cubicBezTo>
                <a:close/>
              </a:path>
            </a:pathLst>
          </a:custGeom>
          <a:solidFill>
            <a:srgbClr val="D8B7B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48" name="任意多边形: 形状 47">
            <a:extLst>
              <a:ext uri="{FF2B5EF4-FFF2-40B4-BE49-F238E27FC236}">
                <a16:creationId xmlns:a16="http://schemas.microsoft.com/office/drawing/2014/main" id="{7950A22F-723F-47F1-8CA3-FBEBBA8874B6}"/>
              </a:ext>
            </a:extLst>
          </p:cNvPr>
          <p:cNvSpPr/>
          <p:nvPr/>
        </p:nvSpPr>
        <p:spPr>
          <a:xfrm rot="16200000">
            <a:off x="360039" y="-360039"/>
            <a:ext cx="2584597" cy="3304673"/>
          </a:xfrm>
          <a:custGeom>
            <a:avLst/>
            <a:gdLst>
              <a:gd name="connsiteX0" fmla="*/ 1267209 w 1267209"/>
              <a:gd name="connsiteY0" fmla="*/ 0 h 1620256"/>
              <a:gd name="connsiteX1" fmla="*/ 1267209 w 1267209"/>
              <a:gd name="connsiteY1" fmla="*/ 1620256 h 1620256"/>
              <a:gd name="connsiteX2" fmla="*/ 1244797 w 1267209"/>
              <a:gd name="connsiteY2" fmla="*/ 1613203 h 1620256"/>
              <a:gd name="connsiteX3" fmla="*/ 974486 w 1267209"/>
              <a:gd name="connsiteY3" fmla="*/ 1462269 h 1620256"/>
              <a:gd name="connsiteX4" fmla="*/ 799015 w 1267209"/>
              <a:gd name="connsiteY4" fmla="*/ 631459 h 1620256"/>
              <a:gd name="connsiteX5" fmla="*/ 51638 w 1267209"/>
              <a:gd name="connsiteY5" fmla="*/ 261537 h 1620256"/>
              <a:gd name="connsiteX6" fmla="*/ 0 w 1267209"/>
              <a:gd name="connsiteY6" fmla="*/ 71513 h 1620256"/>
              <a:gd name="connsiteX7" fmla="*/ 4845 w 1267209"/>
              <a:gd name="connsiteY7" fmla="*/ 0 h 162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7209" h="1620256">
                <a:moveTo>
                  <a:pt x="1267209" y="0"/>
                </a:moveTo>
                <a:lnTo>
                  <a:pt x="1267209" y="1620256"/>
                </a:lnTo>
                <a:lnTo>
                  <a:pt x="1244797" y="1613203"/>
                </a:lnTo>
                <a:cubicBezTo>
                  <a:pt x="1132041" y="1573564"/>
                  <a:pt x="1032319" y="1524229"/>
                  <a:pt x="974486" y="1462269"/>
                </a:cubicBezTo>
                <a:cubicBezTo>
                  <a:pt x="799015" y="1274276"/>
                  <a:pt x="952822" y="831581"/>
                  <a:pt x="799015" y="631459"/>
                </a:cubicBezTo>
                <a:cubicBezTo>
                  <a:pt x="645206" y="431338"/>
                  <a:pt x="163203" y="427295"/>
                  <a:pt x="51638" y="261537"/>
                </a:cubicBezTo>
                <a:cubicBezTo>
                  <a:pt x="16774" y="209737"/>
                  <a:pt x="1479" y="143034"/>
                  <a:pt x="0" y="71513"/>
                </a:cubicBezTo>
                <a:lnTo>
                  <a:pt x="4845" y="0"/>
                </a:lnTo>
                <a:close/>
              </a:path>
            </a:pathLst>
          </a:custGeom>
          <a:solidFill>
            <a:srgbClr val="488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71" name="Freeform: Shape 7">
            <a:extLst>
              <a:ext uri="{FF2B5EF4-FFF2-40B4-BE49-F238E27FC236}">
                <a16:creationId xmlns:a16="http://schemas.microsoft.com/office/drawing/2014/main" id="{1460B41B-DFB3-4FA9-8DDA-CBCBA3026A84}"/>
              </a:ext>
            </a:extLst>
          </p:cNvPr>
          <p:cNvSpPr>
            <a:spLocks/>
          </p:cNvSpPr>
          <p:nvPr/>
        </p:nvSpPr>
        <p:spPr bwMode="auto">
          <a:xfrm>
            <a:off x="2" y="5048187"/>
            <a:ext cx="2630903" cy="1809815"/>
          </a:xfrm>
          <a:custGeom>
            <a:avLst/>
            <a:gdLst>
              <a:gd name="connsiteX0" fmla="*/ 3521407 w 4813299"/>
              <a:gd name="connsiteY0" fmla="*/ 0 h 3311099"/>
              <a:gd name="connsiteX1" fmla="*/ 4813299 w 4813299"/>
              <a:gd name="connsiteY1" fmla="*/ 1292996 h 3311099"/>
              <a:gd name="connsiteX2" fmla="*/ 3993005 w 4813299"/>
              <a:gd name="connsiteY2" fmla="*/ 2497313 h 3311099"/>
              <a:gd name="connsiteX3" fmla="*/ 3964423 w 4813299"/>
              <a:gd name="connsiteY3" fmla="*/ 2886356 h 3311099"/>
              <a:gd name="connsiteX4" fmla="*/ 4234498 w 4813299"/>
              <a:gd name="connsiteY4" fmla="*/ 3235776 h 3311099"/>
              <a:gd name="connsiteX5" fmla="*/ 4258277 w 4813299"/>
              <a:gd name="connsiteY5" fmla="*/ 3311099 h 3311099"/>
              <a:gd name="connsiteX6" fmla="*/ 0 w 4813299"/>
              <a:gd name="connsiteY6" fmla="*/ 3311099 h 3311099"/>
              <a:gd name="connsiteX7" fmla="*/ 0 w 4813299"/>
              <a:gd name="connsiteY7" fmla="*/ 414730 h 3311099"/>
              <a:gd name="connsiteX8" fmla="*/ 13764 w 4813299"/>
              <a:gd name="connsiteY8" fmla="*/ 422320 h 3311099"/>
              <a:gd name="connsiteX9" fmla="*/ 514613 w 4813299"/>
              <a:gd name="connsiteY9" fmla="*/ 1198596 h 3311099"/>
              <a:gd name="connsiteX10" fmla="*/ 731834 w 4813299"/>
              <a:gd name="connsiteY10" fmla="*/ 1230063 h 3311099"/>
              <a:gd name="connsiteX11" fmla="*/ 1366348 w 4813299"/>
              <a:gd name="connsiteY11" fmla="*/ 892511 h 3311099"/>
              <a:gd name="connsiteX12" fmla="*/ 1906542 w 4813299"/>
              <a:gd name="connsiteY12" fmla="*/ 1115638 h 3311099"/>
              <a:gd name="connsiteX13" fmla="*/ 3521407 w 4813299"/>
              <a:gd name="connsiteY13" fmla="*/ 0 h 3311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13299" h="3311099">
                <a:moveTo>
                  <a:pt x="3521407" y="0"/>
                </a:moveTo>
                <a:cubicBezTo>
                  <a:pt x="4233091" y="0"/>
                  <a:pt x="4813299" y="580704"/>
                  <a:pt x="4813299" y="1292996"/>
                </a:cubicBezTo>
                <a:cubicBezTo>
                  <a:pt x="4813299" y="1842233"/>
                  <a:pt x="4473177" y="2308513"/>
                  <a:pt x="3993005" y="2497313"/>
                </a:cubicBezTo>
                <a:cubicBezTo>
                  <a:pt x="3792933" y="2588853"/>
                  <a:pt x="3810082" y="2800538"/>
                  <a:pt x="3964423" y="2886356"/>
                </a:cubicBezTo>
                <a:cubicBezTo>
                  <a:pt x="4085895" y="2973963"/>
                  <a:pt x="4180572" y="3095091"/>
                  <a:pt x="4234498" y="3235776"/>
                </a:cubicBezTo>
                <a:lnTo>
                  <a:pt x="4258277" y="3311099"/>
                </a:lnTo>
                <a:lnTo>
                  <a:pt x="0" y="3311099"/>
                </a:lnTo>
                <a:lnTo>
                  <a:pt x="0" y="414730"/>
                </a:lnTo>
                <a:lnTo>
                  <a:pt x="13764" y="422320"/>
                </a:lnTo>
                <a:cubicBezTo>
                  <a:pt x="284173" y="587588"/>
                  <a:pt x="475313" y="869626"/>
                  <a:pt x="514613" y="1198596"/>
                </a:cubicBezTo>
                <a:cubicBezTo>
                  <a:pt x="591784" y="1278693"/>
                  <a:pt x="680387" y="1255808"/>
                  <a:pt x="731834" y="1230063"/>
                </a:cubicBezTo>
                <a:cubicBezTo>
                  <a:pt x="869026" y="1026959"/>
                  <a:pt x="1100538" y="892511"/>
                  <a:pt x="1366348" y="892511"/>
                </a:cubicBezTo>
                <a:cubicBezTo>
                  <a:pt x="1577852" y="892511"/>
                  <a:pt x="1769350" y="978329"/>
                  <a:pt x="1906542" y="1115638"/>
                </a:cubicBezTo>
                <a:cubicBezTo>
                  <a:pt x="2561062" y="1247226"/>
                  <a:pt x="2186642" y="0"/>
                  <a:pt x="3521407" y="0"/>
                </a:cubicBezTo>
                <a:close/>
              </a:path>
            </a:pathLst>
          </a:custGeom>
          <a:solidFill>
            <a:srgbClr val="D8B7B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C5412CCE-E6D3-4B2E-B60E-B7A0A48D67A2}"/>
              </a:ext>
            </a:extLst>
          </p:cNvPr>
          <p:cNvSpPr/>
          <p:nvPr/>
        </p:nvSpPr>
        <p:spPr>
          <a:xfrm rot="16200000">
            <a:off x="-40011" y="-702939"/>
            <a:ext cx="2584597" cy="3304673"/>
          </a:xfrm>
          <a:custGeom>
            <a:avLst/>
            <a:gdLst>
              <a:gd name="connsiteX0" fmla="*/ 1267209 w 1267209"/>
              <a:gd name="connsiteY0" fmla="*/ 0 h 1620256"/>
              <a:gd name="connsiteX1" fmla="*/ 1267209 w 1267209"/>
              <a:gd name="connsiteY1" fmla="*/ 1620256 h 1620256"/>
              <a:gd name="connsiteX2" fmla="*/ 1244797 w 1267209"/>
              <a:gd name="connsiteY2" fmla="*/ 1613203 h 1620256"/>
              <a:gd name="connsiteX3" fmla="*/ 974486 w 1267209"/>
              <a:gd name="connsiteY3" fmla="*/ 1462269 h 1620256"/>
              <a:gd name="connsiteX4" fmla="*/ 799015 w 1267209"/>
              <a:gd name="connsiteY4" fmla="*/ 631459 h 1620256"/>
              <a:gd name="connsiteX5" fmla="*/ 51638 w 1267209"/>
              <a:gd name="connsiteY5" fmla="*/ 261537 h 1620256"/>
              <a:gd name="connsiteX6" fmla="*/ 0 w 1267209"/>
              <a:gd name="connsiteY6" fmla="*/ 71513 h 1620256"/>
              <a:gd name="connsiteX7" fmla="*/ 4845 w 1267209"/>
              <a:gd name="connsiteY7" fmla="*/ 0 h 162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7209" h="1620256">
                <a:moveTo>
                  <a:pt x="1267209" y="0"/>
                </a:moveTo>
                <a:lnTo>
                  <a:pt x="1267209" y="1620256"/>
                </a:lnTo>
                <a:lnTo>
                  <a:pt x="1244797" y="1613203"/>
                </a:lnTo>
                <a:cubicBezTo>
                  <a:pt x="1132041" y="1573564"/>
                  <a:pt x="1032319" y="1524229"/>
                  <a:pt x="974486" y="1462269"/>
                </a:cubicBezTo>
                <a:cubicBezTo>
                  <a:pt x="799015" y="1274276"/>
                  <a:pt x="952822" y="831581"/>
                  <a:pt x="799015" y="631459"/>
                </a:cubicBezTo>
                <a:cubicBezTo>
                  <a:pt x="645206" y="431338"/>
                  <a:pt x="163203" y="427295"/>
                  <a:pt x="51638" y="261537"/>
                </a:cubicBezTo>
                <a:cubicBezTo>
                  <a:pt x="16774" y="209737"/>
                  <a:pt x="1479" y="143034"/>
                  <a:pt x="0" y="71513"/>
                </a:cubicBezTo>
                <a:lnTo>
                  <a:pt x="4845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37" name="Freeform: Shape 7">
            <a:extLst>
              <a:ext uri="{FF2B5EF4-FFF2-40B4-BE49-F238E27FC236}">
                <a16:creationId xmlns:a16="http://schemas.microsoft.com/office/drawing/2014/main" id="{D1F69A69-A031-4842-9EB6-FF4CAA9EB4E7}"/>
              </a:ext>
            </a:extLst>
          </p:cNvPr>
          <p:cNvSpPr>
            <a:spLocks/>
          </p:cNvSpPr>
          <p:nvPr/>
        </p:nvSpPr>
        <p:spPr bwMode="auto">
          <a:xfrm>
            <a:off x="-57149" y="5695888"/>
            <a:ext cx="2000249" cy="1371662"/>
          </a:xfrm>
          <a:custGeom>
            <a:avLst/>
            <a:gdLst>
              <a:gd name="connsiteX0" fmla="*/ 3521407 w 4813299"/>
              <a:gd name="connsiteY0" fmla="*/ 0 h 3311099"/>
              <a:gd name="connsiteX1" fmla="*/ 4813299 w 4813299"/>
              <a:gd name="connsiteY1" fmla="*/ 1292996 h 3311099"/>
              <a:gd name="connsiteX2" fmla="*/ 3993005 w 4813299"/>
              <a:gd name="connsiteY2" fmla="*/ 2497313 h 3311099"/>
              <a:gd name="connsiteX3" fmla="*/ 3964423 w 4813299"/>
              <a:gd name="connsiteY3" fmla="*/ 2886356 h 3311099"/>
              <a:gd name="connsiteX4" fmla="*/ 4234498 w 4813299"/>
              <a:gd name="connsiteY4" fmla="*/ 3235776 h 3311099"/>
              <a:gd name="connsiteX5" fmla="*/ 4258277 w 4813299"/>
              <a:gd name="connsiteY5" fmla="*/ 3311099 h 3311099"/>
              <a:gd name="connsiteX6" fmla="*/ 0 w 4813299"/>
              <a:gd name="connsiteY6" fmla="*/ 3311099 h 3311099"/>
              <a:gd name="connsiteX7" fmla="*/ 0 w 4813299"/>
              <a:gd name="connsiteY7" fmla="*/ 414730 h 3311099"/>
              <a:gd name="connsiteX8" fmla="*/ 13764 w 4813299"/>
              <a:gd name="connsiteY8" fmla="*/ 422320 h 3311099"/>
              <a:gd name="connsiteX9" fmla="*/ 514613 w 4813299"/>
              <a:gd name="connsiteY9" fmla="*/ 1198596 h 3311099"/>
              <a:gd name="connsiteX10" fmla="*/ 731834 w 4813299"/>
              <a:gd name="connsiteY10" fmla="*/ 1230063 h 3311099"/>
              <a:gd name="connsiteX11" fmla="*/ 1366348 w 4813299"/>
              <a:gd name="connsiteY11" fmla="*/ 892511 h 3311099"/>
              <a:gd name="connsiteX12" fmla="*/ 1906542 w 4813299"/>
              <a:gd name="connsiteY12" fmla="*/ 1115638 h 3311099"/>
              <a:gd name="connsiteX13" fmla="*/ 3521407 w 4813299"/>
              <a:gd name="connsiteY13" fmla="*/ 0 h 3311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13299" h="3311099">
                <a:moveTo>
                  <a:pt x="3521407" y="0"/>
                </a:moveTo>
                <a:cubicBezTo>
                  <a:pt x="4233091" y="0"/>
                  <a:pt x="4813299" y="580704"/>
                  <a:pt x="4813299" y="1292996"/>
                </a:cubicBezTo>
                <a:cubicBezTo>
                  <a:pt x="4813299" y="1842233"/>
                  <a:pt x="4473177" y="2308513"/>
                  <a:pt x="3993005" y="2497313"/>
                </a:cubicBezTo>
                <a:cubicBezTo>
                  <a:pt x="3792933" y="2588853"/>
                  <a:pt x="3810082" y="2800538"/>
                  <a:pt x="3964423" y="2886356"/>
                </a:cubicBezTo>
                <a:cubicBezTo>
                  <a:pt x="4085895" y="2973963"/>
                  <a:pt x="4180572" y="3095091"/>
                  <a:pt x="4234498" y="3235776"/>
                </a:cubicBezTo>
                <a:lnTo>
                  <a:pt x="4258277" y="3311099"/>
                </a:lnTo>
                <a:lnTo>
                  <a:pt x="0" y="3311099"/>
                </a:lnTo>
                <a:lnTo>
                  <a:pt x="0" y="414730"/>
                </a:lnTo>
                <a:lnTo>
                  <a:pt x="13764" y="422320"/>
                </a:lnTo>
                <a:cubicBezTo>
                  <a:pt x="284173" y="587588"/>
                  <a:pt x="475313" y="869626"/>
                  <a:pt x="514613" y="1198596"/>
                </a:cubicBezTo>
                <a:cubicBezTo>
                  <a:pt x="591784" y="1278693"/>
                  <a:pt x="680387" y="1255808"/>
                  <a:pt x="731834" y="1230063"/>
                </a:cubicBezTo>
                <a:cubicBezTo>
                  <a:pt x="869026" y="1026959"/>
                  <a:pt x="1100538" y="892511"/>
                  <a:pt x="1366348" y="892511"/>
                </a:cubicBezTo>
                <a:cubicBezTo>
                  <a:pt x="1577852" y="892511"/>
                  <a:pt x="1769350" y="978329"/>
                  <a:pt x="1906542" y="1115638"/>
                </a:cubicBezTo>
                <a:cubicBezTo>
                  <a:pt x="2561062" y="1247226"/>
                  <a:pt x="2186642" y="0"/>
                  <a:pt x="3521407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41" name="Freeform: Shape 9">
            <a:extLst>
              <a:ext uri="{FF2B5EF4-FFF2-40B4-BE49-F238E27FC236}">
                <a16:creationId xmlns:a16="http://schemas.microsoft.com/office/drawing/2014/main" id="{FC6F4AB5-7F4F-4F9E-82FC-CF84B1A0C7B5}"/>
              </a:ext>
            </a:extLst>
          </p:cNvPr>
          <p:cNvSpPr>
            <a:spLocks/>
          </p:cNvSpPr>
          <p:nvPr/>
        </p:nvSpPr>
        <p:spPr bwMode="auto">
          <a:xfrm flipH="1">
            <a:off x="9429749" y="-476249"/>
            <a:ext cx="3295649" cy="2207692"/>
          </a:xfrm>
          <a:custGeom>
            <a:avLst/>
            <a:gdLst>
              <a:gd name="connsiteX0" fmla="*/ 2599607 w 2900027"/>
              <a:gd name="connsiteY0" fmla="*/ 0 h 1942673"/>
              <a:gd name="connsiteX1" fmla="*/ 0 w 2900027"/>
              <a:gd name="connsiteY1" fmla="*/ 0 h 1942673"/>
              <a:gd name="connsiteX2" fmla="*/ 0 w 2900027"/>
              <a:gd name="connsiteY2" fmla="*/ 1593129 h 1942673"/>
              <a:gd name="connsiteX3" fmla="*/ 53448 w 2900027"/>
              <a:gd name="connsiteY3" fmla="*/ 1657999 h 1942673"/>
              <a:gd name="connsiteX4" fmla="*/ 741035 w 2900027"/>
              <a:gd name="connsiteY4" fmla="*/ 1942673 h 1942673"/>
              <a:gd name="connsiteX5" fmla="*/ 1704410 w 2900027"/>
              <a:gd name="connsiteY5" fmla="*/ 1107485 h 1942673"/>
              <a:gd name="connsiteX6" fmla="*/ 1872141 w 2900027"/>
              <a:gd name="connsiteY6" fmla="*/ 1051519 h 1942673"/>
              <a:gd name="connsiteX7" fmla="*/ 2325873 w 2900027"/>
              <a:gd name="connsiteY7" fmla="*/ 1273231 h 1942673"/>
              <a:gd name="connsiteX8" fmla="*/ 2900027 w 2900027"/>
              <a:gd name="connsiteY8" fmla="*/ 696349 h 1942673"/>
              <a:gd name="connsiteX9" fmla="*/ 2659183 w 2900027"/>
              <a:gd name="connsiteY9" fmla="*/ 229246 h 1942673"/>
              <a:gd name="connsiteX10" fmla="*/ 2597494 w 2900027"/>
              <a:gd name="connsiteY10" fmla="*/ 2220 h 194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00027" h="1942673">
                <a:moveTo>
                  <a:pt x="2599607" y="0"/>
                </a:moveTo>
                <a:lnTo>
                  <a:pt x="0" y="0"/>
                </a:lnTo>
                <a:lnTo>
                  <a:pt x="0" y="1593129"/>
                </a:lnTo>
                <a:lnTo>
                  <a:pt x="53448" y="1657999"/>
                </a:lnTo>
                <a:cubicBezTo>
                  <a:pt x="229242" y="1833970"/>
                  <a:pt x="472236" y="1942673"/>
                  <a:pt x="741035" y="1942673"/>
                </a:cubicBezTo>
                <a:cubicBezTo>
                  <a:pt x="1231324" y="1942673"/>
                  <a:pt x="1637748" y="1578893"/>
                  <a:pt x="1704410" y="1107485"/>
                </a:cubicBezTo>
                <a:cubicBezTo>
                  <a:pt x="1710861" y="1014926"/>
                  <a:pt x="1816231" y="989095"/>
                  <a:pt x="1872141" y="1051519"/>
                </a:cubicBezTo>
                <a:cubicBezTo>
                  <a:pt x="1977509" y="1184977"/>
                  <a:pt x="2140939" y="1273231"/>
                  <a:pt x="2325873" y="1273231"/>
                </a:cubicBezTo>
                <a:cubicBezTo>
                  <a:pt x="2641980" y="1273231"/>
                  <a:pt x="2900027" y="1014926"/>
                  <a:pt x="2900027" y="696349"/>
                </a:cubicBezTo>
                <a:cubicBezTo>
                  <a:pt x="2900027" y="504772"/>
                  <a:pt x="2805409" y="334721"/>
                  <a:pt x="2659183" y="229246"/>
                </a:cubicBezTo>
                <a:cubicBezTo>
                  <a:pt x="2572092" y="180814"/>
                  <a:pt x="2543062" y="79106"/>
                  <a:pt x="2597494" y="222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55" name="任意多边形: 形状 54">
            <a:extLst>
              <a:ext uri="{FF2B5EF4-FFF2-40B4-BE49-F238E27FC236}">
                <a16:creationId xmlns:a16="http://schemas.microsoft.com/office/drawing/2014/main" id="{18F05265-C940-40FD-95CB-5C9C936A12DD}"/>
              </a:ext>
            </a:extLst>
          </p:cNvPr>
          <p:cNvSpPr/>
          <p:nvPr/>
        </p:nvSpPr>
        <p:spPr>
          <a:xfrm rot="16200000" flipV="1">
            <a:off x="9246183" y="3912183"/>
            <a:ext cx="2976983" cy="2914650"/>
          </a:xfrm>
          <a:custGeom>
            <a:avLst/>
            <a:gdLst>
              <a:gd name="connsiteX0" fmla="*/ 0 w 7004667"/>
              <a:gd name="connsiteY0" fmla="*/ 0 h 6858002"/>
              <a:gd name="connsiteX1" fmla="*/ 7004667 w 7004667"/>
              <a:gd name="connsiteY1" fmla="*/ 0 h 6858002"/>
              <a:gd name="connsiteX2" fmla="*/ 6927890 w 7004667"/>
              <a:gd name="connsiteY2" fmla="*/ 13049 h 6858002"/>
              <a:gd name="connsiteX3" fmla="*/ 4016144 w 7004667"/>
              <a:gd name="connsiteY3" fmla="*/ 3524955 h 6858002"/>
              <a:gd name="connsiteX4" fmla="*/ 980784 w 7004667"/>
              <a:gd name="connsiteY4" fmla="*/ 6858002 h 6858002"/>
              <a:gd name="connsiteX5" fmla="*/ 0 w 7004667"/>
              <a:gd name="connsiteY5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4667" h="6858002">
                <a:moveTo>
                  <a:pt x="0" y="0"/>
                </a:moveTo>
                <a:lnTo>
                  <a:pt x="7004667" y="0"/>
                </a:lnTo>
                <a:lnTo>
                  <a:pt x="6927890" y="13049"/>
                </a:lnTo>
                <a:cubicBezTo>
                  <a:pt x="5094667" y="437170"/>
                  <a:pt x="6918515" y="3313232"/>
                  <a:pt x="4016144" y="3524955"/>
                </a:cubicBezTo>
                <a:cubicBezTo>
                  <a:pt x="933197" y="3670782"/>
                  <a:pt x="3682935" y="6027461"/>
                  <a:pt x="980784" y="6858002"/>
                </a:cubicBezTo>
                <a:lnTo>
                  <a:pt x="0" y="6858002"/>
                </a:lnTo>
                <a:close/>
              </a:path>
            </a:pathLst>
          </a:custGeom>
          <a:solidFill>
            <a:srgbClr val="488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56" name="任意多边形: 形状 55">
            <a:extLst>
              <a:ext uri="{FF2B5EF4-FFF2-40B4-BE49-F238E27FC236}">
                <a16:creationId xmlns:a16="http://schemas.microsoft.com/office/drawing/2014/main" id="{5619ADA9-1F3F-485E-8D07-D72163C0BB69}"/>
              </a:ext>
            </a:extLst>
          </p:cNvPr>
          <p:cNvSpPr/>
          <p:nvPr/>
        </p:nvSpPr>
        <p:spPr>
          <a:xfrm rot="16200000" flipV="1">
            <a:off x="9322383" y="4540833"/>
            <a:ext cx="2976983" cy="2914650"/>
          </a:xfrm>
          <a:custGeom>
            <a:avLst/>
            <a:gdLst>
              <a:gd name="connsiteX0" fmla="*/ 0 w 7004667"/>
              <a:gd name="connsiteY0" fmla="*/ 0 h 6858002"/>
              <a:gd name="connsiteX1" fmla="*/ 7004667 w 7004667"/>
              <a:gd name="connsiteY1" fmla="*/ 0 h 6858002"/>
              <a:gd name="connsiteX2" fmla="*/ 6927890 w 7004667"/>
              <a:gd name="connsiteY2" fmla="*/ 13049 h 6858002"/>
              <a:gd name="connsiteX3" fmla="*/ 4016144 w 7004667"/>
              <a:gd name="connsiteY3" fmla="*/ 3524955 h 6858002"/>
              <a:gd name="connsiteX4" fmla="*/ 980784 w 7004667"/>
              <a:gd name="connsiteY4" fmla="*/ 6858002 h 6858002"/>
              <a:gd name="connsiteX5" fmla="*/ 0 w 7004667"/>
              <a:gd name="connsiteY5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4667" h="6858002">
                <a:moveTo>
                  <a:pt x="0" y="0"/>
                </a:moveTo>
                <a:lnTo>
                  <a:pt x="7004667" y="0"/>
                </a:lnTo>
                <a:lnTo>
                  <a:pt x="6927890" y="13049"/>
                </a:lnTo>
                <a:cubicBezTo>
                  <a:pt x="5094667" y="437170"/>
                  <a:pt x="6918515" y="3313232"/>
                  <a:pt x="4016144" y="3524955"/>
                </a:cubicBezTo>
                <a:cubicBezTo>
                  <a:pt x="933197" y="3670782"/>
                  <a:pt x="3682935" y="6027461"/>
                  <a:pt x="980784" y="6858002"/>
                </a:cubicBezTo>
                <a:lnTo>
                  <a:pt x="0" y="6858002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sp>
        <p:nvSpPr>
          <p:cNvPr id="65" name="_3">
            <a:extLst>
              <a:ext uri="{FF2B5EF4-FFF2-40B4-BE49-F238E27FC236}">
                <a16:creationId xmlns:a16="http://schemas.microsoft.com/office/drawing/2014/main" id="{25FDCE10-2432-429B-B1C8-CA4007DE7AA0}"/>
              </a:ext>
            </a:extLst>
          </p:cNvPr>
          <p:cNvSpPr/>
          <p:nvPr/>
        </p:nvSpPr>
        <p:spPr>
          <a:xfrm>
            <a:off x="3261580" y="2231746"/>
            <a:ext cx="6372257" cy="144655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8800" b="1" dirty="0">
                <a:solidFill>
                  <a:srgbClr val="488192"/>
                </a:solidFill>
                <a:effectLst>
                  <a:glow>
                    <a:prstClr val="white"/>
                  </a:glo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感  谢  聆  听</a:t>
            </a:r>
          </a:p>
        </p:txBody>
      </p:sp>
      <p:sp>
        <p:nvSpPr>
          <p:cNvPr id="66" name="TextBox 36">
            <a:extLst>
              <a:ext uri="{FF2B5EF4-FFF2-40B4-BE49-F238E27FC236}">
                <a16:creationId xmlns:a16="http://schemas.microsoft.com/office/drawing/2014/main" id="{AD8959DF-C50D-4D88-8AAA-C576498CEC57}"/>
              </a:ext>
            </a:extLst>
          </p:cNvPr>
          <p:cNvSpPr txBox="1"/>
          <p:nvPr/>
        </p:nvSpPr>
        <p:spPr>
          <a:xfrm>
            <a:off x="3399441" y="3669348"/>
            <a:ext cx="5954107" cy="424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5000"/>
              </a:lnSpc>
              <a:spcAft>
                <a:spcPts val="800"/>
              </a:spcAft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郑州商贸管理学校</a:t>
            </a:r>
            <a:r>
              <a:rPr lang="en-US" altLang="zh-CN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| </a:t>
            </a:r>
            <a:r>
              <a:rPr lang="zh-CN" altLang="en-US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文创系部</a:t>
            </a:r>
            <a:r>
              <a:rPr lang="en-US" altLang="zh-CN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| </a:t>
            </a:r>
            <a:r>
              <a:rPr lang="zh-CN" altLang="en-US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美工 </a:t>
            </a:r>
            <a:r>
              <a:rPr lang="en-US" altLang="zh-CN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| </a:t>
            </a:r>
            <a:r>
              <a:rPr lang="zh-CN" altLang="en-US" sz="20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设计专业课</a:t>
            </a:r>
            <a:endParaRPr lang="zh-CN" altLang="zh-CN" sz="200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1ED47E88-8809-4BC9-B5E2-FC28EC8F35B1}"/>
              </a:ext>
            </a:extLst>
          </p:cNvPr>
          <p:cNvSpPr/>
          <p:nvPr/>
        </p:nvSpPr>
        <p:spPr>
          <a:xfrm>
            <a:off x="5231999" y="4690827"/>
            <a:ext cx="1999311" cy="432000"/>
          </a:xfrm>
          <a:prstGeom prst="roundRect">
            <a:avLst>
              <a:gd name="adj" fmla="val 50000"/>
            </a:avLst>
          </a:prstGeom>
          <a:solidFill>
            <a:srgbClr val="48819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zh-CN" altLang="en-US" kern="0" dirty="0">
                <a:solidFill>
                  <a:prstClr val="whit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主讲人：董卫利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E7E3B13-B94C-2090-A1BA-6A03E0E1EBA7}"/>
              </a:ext>
            </a:extLst>
          </p:cNvPr>
          <p:cNvSpPr txBox="1"/>
          <p:nvPr/>
        </p:nvSpPr>
        <p:spPr>
          <a:xfrm>
            <a:off x="3304674" y="1860977"/>
            <a:ext cx="3325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D8B7B0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  <a:t>THANK</a:t>
            </a:r>
            <a:r>
              <a:rPr kumimoji="0" lang="en-US" altLang="zh-CN" sz="2400" b="1" i="0" u="none" strike="noStrike" kern="1200" cap="none" spc="0" normalizeH="0" noProof="0" dirty="0">
                <a:ln>
                  <a:noFill/>
                </a:ln>
                <a:solidFill>
                  <a:srgbClr val="D8B7B0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  <a:t> YOU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D8B7B0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4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2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987</Words>
  <Application>Microsoft Office PowerPoint</Application>
  <PresentationFormat>宽屏</PresentationFormat>
  <Paragraphs>114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等线</vt:lpstr>
      <vt:lpstr>黑体</vt:lpstr>
      <vt:lpstr>华文琥珀</vt:lpstr>
      <vt:lpstr>华文中宋</vt:lpstr>
      <vt:lpstr>思源宋体 CN</vt:lpstr>
      <vt:lpstr>思源宋体 CN Heavy</vt:lpstr>
      <vt:lpstr>印品黑体</vt:lpstr>
      <vt:lpstr>字魂58号-创中黑</vt:lpstr>
      <vt:lpstr>Arial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pts</dc:creator>
  <cp:lastModifiedBy>杨 晓汝</cp:lastModifiedBy>
  <cp:revision>107</cp:revision>
  <dcterms:created xsi:type="dcterms:W3CDTF">2021-01-07T06:41:39Z</dcterms:created>
  <dcterms:modified xsi:type="dcterms:W3CDTF">2022-11-15T06:29:19Z</dcterms:modified>
</cp:coreProperties>
</file>